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6"/>
  </p:notesMasterIdLst>
  <p:sldIdLst>
    <p:sldId id="256" r:id="rId2"/>
    <p:sldId id="259" r:id="rId3"/>
    <p:sldId id="258" r:id="rId4"/>
    <p:sldId id="260" r:id="rId5"/>
    <p:sldId id="269" r:id="rId6"/>
    <p:sldId id="308" r:id="rId7"/>
    <p:sldId id="310" r:id="rId8"/>
    <p:sldId id="309" r:id="rId9"/>
    <p:sldId id="311" r:id="rId10"/>
    <p:sldId id="265" r:id="rId11"/>
    <p:sldId id="323" r:id="rId12"/>
    <p:sldId id="316" r:id="rId13"/>
    <p:sldId id="315" r:id="rId14"/>
    <p:sldId id="313" r:id="rId15"/>
    <p:sldId id="314" r:id="rId16"/>
    <p:sldId id="317" r:id="rId17"/>
    <p:sldId id="318" r:id="rId18"/>
    <p:sldId id="324" r:id="rId19"/>
    <p:sldId id="270" r:id="rId20"/>
    <p:sldId id="319" r:id="rId21"/>
    <p:sldId id="276" r:id="rId22"/>
    <p:sldId id="320" r:id="rId23"/>
    <p:sldId id="322" r:id="rId24"/>
    <p:sldId id="321" r:id="rId25"/>
  </p:sldIdLst>
  <p:sldSz cx="9144000" cy="5143500" type="screen16x9"/>
  <p:notesSz cx="6858000" cy="9144000"/>
  <p:embeddedFontLst>
    <p:embeddedFont>
      <p:font typeface="Press Start 2P" panose="020B0604020202020204" charset="0"/>
      <p:regular r:id="rId27"/>
    </p:embeddedFont>
    <p:embeddedFont>
      <p:font typeface="Quicksand Medium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CFB305-F0FF-46F9-BBAD-23572E58CD63}">
  <a:tblStyle styleId="{1DCFB305-F0FF-46F9-BBAD-23572E58CD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708DA6E-7E14-49BF-8E4E-BF55E091A21F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CF3"/>
          </a:solidFill>
        </a:fill>
      </a:tcStyle>
    </a:wholeTbl>
    <a:band1H>
      <a:tcTxStyle/>
      <a:tcStyle>
        <a:tcBdr/>
        <a:fill>
          <a:solidFill>
            <a:srgbClr val="CBD7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7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EB2FC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EB2FC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F8472CA-371A-433D-81DB-6F034AAF1D4C}" styleName="Table_2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113282-1761-43BB-AED2-DBCD40CFBD4F}" styleName="Table_3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7E7"/>
          </a:solidFill>
        </a:fill>
      </a:tcStyle>
    </a:wholeTbl>
    <a:band1H>
      <a:tcTxStyle/>
      <a:tcStyle>
        <a:tcBdr/>
        <a:fill>
          <a:solidFill>
            <a:srgbClr val="E8CC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C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CBD2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CBD2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4249BF7-4C89-4563-8918-D4198ADF1D1B}" styleName="Table_4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EFE6"/>
          </a:solidFill>
        </a:fill>
      </a:tcStyle>
    </a:wholeTbl>
    <a:band1H>
      <a:tcTxStyle/>
      <a:tcStyle>
        <a:tcBdr/>
        <a:fill>
          <a:solidFill>
            <a:srgbClr val="FADE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ADE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949E7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949E7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5A0B64-A056-4F2C-9F09-2EAD75CBBE1D}" styleName="Table_5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0ED"/>
          </a:solidFill>
        </a:fill>
      </a:tcStyle>
    </a:wholeTbl>
    <a:band1H>
      <a:tcTxStyle/>
      <a:tcStyle>
        <a:tcBdr/>
        <a:fill>
          <a:solidFill>
            <a:srgbClr val="CADF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69E78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69E78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7D6E74B-CDDD-435D-95E3-79C2EF515A8C}" styleName="Table_6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3E9"/>
          </a:solidFill>
        </a:fill>
      </a:tcStyle>
    </a:wholeTbl>
    <a:band1H>
      <a:tcTxStyle/>
      <a:tcStyle>
        <a:tcBdr/>
        <a:fill>
          <a:solidFill>
            <a:srgbClr val="DEE7D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7D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869FB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869FB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7" name="Google Shape;33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Google Shape;5980;ge69c172abd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1" name="Google Shape;5981;ge69c172abd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F4552233-4246-CA33-20F8-7FE7699CF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D3B21026-239C-BBBE-70D6-FDE891A6D1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27F2BD9B-5BAE-34C4-5D59-96F525DDFB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953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DFD6E3BC-E127-29B6-D008-25453D0A9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BFD2E289-2945-A686-C1CA-1CC7555F30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57A8D07E-5852-93DC-0350-40FB0DD269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446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8093A0FE-B13C-06B8-4AD1-99730A95F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521F75B8-691B-1D8D-B8A4-40B519366B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DEC2D26D-E47B-7B70-7D87-3D37883ED7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217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8A8D6406-160A-7007-F5D3-AE57759F1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35C607A8-8CA9-CFD5-586F-6EEC4E6162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986376F8-73F1-E0A9-3FD7-7AFECF366B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7156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FD7BA2CE-8AA5-DF24-5717-18095B19B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28B1AC56-4CDA-72E9-54EB-77834A790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B8358F3D-ED4B-1AD5-27B0-7C372E4844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6814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4">
          <a:extLst>
            <a:ext uri="{FF2B5EF4-FFF2-40B4-BE49-F238E27FC236}">
              <a16:creationId xmlns:a16="http://schemas.microsoft.com/office/drawing/2014/main" id="{76966018-A974-0708-B116-2A78E9ADF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5" name="Google Shape;9745;ge69c172abd_0_27346:notes">
            <a:extLst>
              <a:ext uri="{FF2B5EF4-FFF2-40B4-BE49-F238E27FC236}">
                <a16:creationId xmlns:a16="http://schemas.microsoft.com/office/drawing/2014/main" id="{59E01D19-EAC7-D025-3C93-180CA14BC8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6" name="Google Shape;9746;ge69c172abd_0_27346:notes">
            <a:extLst>
              <a:ext uri="{FF2B5EF4-FFF2-40B4-BE49-F238E27FC236}">
                <a16:creationId xmlns:a16="http://schemas.microsoft.com/office/drawing/2014/main" id="{94AB14E7-C19A-3123-7EE5-AD5A179B7B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1114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1">
          <a:extLst>
            <a:ext uri="{FF2B5EF4-FFF2-40B4-BE49-F238E27FC236}">
              <a16:creationId xmlns:a16="http://schemas.microsoft.com/office/drawing/2014/main" id="{A69E6DF2-94EB-D4B7-59EA-AFBF7D267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2" name="Google Shape;6862;ge69c172abd_0_27824:notes">
            <a:extLst>
              <a:ext uri="{FF2B5EF4-FFF2-40B4-BE49-F238E27FC236}">
                <a16:creationId xmlns:a16="http://schemas.microsoft.com/office/drawing/2014/main" id="{30478153-D616-4275-2E66-D5BE9809DF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3" name="Google Shape;6863;ge69c172abd_0_27824:notes">
            <a:extLst>
              <a:ext uri="{FF2B5EF4-FFF2-40B4-BE49-F238E27FC236}">
                <a16:creationId xmlns:a16="http://schemas.microsoft.com/office/drawing/2014/main" id="{E3E4FCB7-D37C-010A-2D06-94D96F999C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9191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8183EFB5-50BE-35FF-EEDC-FA226DFE9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D15882CC-A104-64A1-2B03-A0AAEEBCCB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366615A9-2867-4BD2-CEA0-27C2C56C89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3508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3" name="Google Shape;7253;ge69c172abd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4" name="Google Shape;7254;ge69c172abd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d49886441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d49886441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4">
          <a:extLst>
            <a:ext uri="{FF2B5EF4-FFF2-40B4-BE49-F238E27FC236}">
              <a16:creationId xmlns:a16="http://schemas.microsoft.com/office/drawing/2014/main" id="{10BE0E52-511D-A2DE-BBD5-6BD8957DB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5" name="Google Shape;8605;ge69c172abd_0_27820:notes">
            <a:extLst>
              <a:ext uri="{FF2B5EF4-FFF2-40B4-BE49-F238E27FC236}">
                <a16:creationId xmlns:a16="http://schemas.microsoft.com/office/drawing/2014/main" id="{5E6FE75F-800F-4FC4-08AA-DDC93B08C3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6" name="Google Shape;8606;ge69c172abd_0_27820:notes">
            <a:extLst>
              <a:ext uri="{FF2B5EF4-FFF2-40B4-BE49-F238E27FC236}">
                <a16:creationId xmlns:a16="http://schemas.microsoft.com/office/drawing/2014/main" id="{B1942A68-92F3-127E-BEAB-52138E9348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453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4" name="Google Shape;8794;ge69c172abd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5" name="Google Shape;8795;ge69c172abd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3">
          <a:extLst>
            <a:ext uri="{FF2B5EF4-FFF2-40B4-BE49-F238E27FC236}">
              <a16:creationId xmlns:a16="http://schemas.microsoft.com/office/drawing/2014/main" id="{3E9044E4-625D-834D-F9EF-665AE171F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4" name="Google Shape;8224;ge69c172abd_0_27452:notes">
            <a:extLst>
              <a:ext uri="{FF2B5EF4-FFF2-40B4-BE49-F238E27FC236}">
                <a16:creationId xmlns:a16="http://schemas.microsoft.com/office/drawing/2014/main" id="{1526A355-8E15-DC91-02F8-1923BB288B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5" name="Google Shape;8225;ge69c172abd_0_27452:notes">
            <a:extLst>
              <a:ext uri="{FF2B5EF4-FFF2-40B4-BE49-F238E27FC236}">
                <a16:creationId xmlns:a16="http://schemas.microsoft.com/office/drawing/2014/main" id="{83AD4C0C-81C3-74E7-B9A9-905BAB081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8076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8BB8C382-6AD7-4D7B-8677-5951C385B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5AB485AE-9CF7-3C6E-B6E4-B04B8CCF85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90CC647B-EF1C-0EC2-0A3D-43C52C7F74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8399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170811B6-F1D0-79B0-7CB3-D0BD642B2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5848F05E-496F-5F75-0433-AB2B1ED7C0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F5A56EC0-1B25-657C-1DC1-5E7A9B92EF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638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2" name="Google Shape;3992;gd49886441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3" name="Google Shape;3993;gd49886441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6" name="Google Shape;4786;gd49886441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7" name="Google Shape;4787;gd49886441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1" name="Google Shape;7181;ge69c172abd_0_27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2" name="Google Shape;7182;ge69c172abd_0_27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3">
          <a:extLst>
            <a:ext uri="{FF2B5EF4-FFF2-40B4-BE49-F238E27FC236}">
              <a16:creationId xmlns:a16="http://schemas.microsoft.com/office/drawing/2014/main" id="{F65BE290-E5A3-4F4E-F5CF-DEDC66E6A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4" name="Google Shape;7684;ge69c172abd_0_27309:notes">
            <a:extLst>
              <a:ext uri="{FF2B5EF4-FFF2-40B4-BE49-F238E27FC236}">
                <a16:creationId xmlns:a16="http://schemas.microsoft.com/office/drawing/2014/main" id="{27D517A4-BE3F-9C0C-D655-D1A5BC877A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5" name="Google Shape;7685;ge69c172abd_0_27309:notes">
            <a:extLst>
              <a:ext uri="{FF2B5EF4-FFF2-40B4-BE49-F238E27FC236}">
                <a16:creationId xmlns:a16="http://schemas.microsoft.com/office/drawing/2014/main" id="{FF6822E5-694D-285A-10BA-450EB84F5C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21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2">
          <a:extLst>
            <a:ext uri="{FF2B5EF4-FFF2-40B4-BE49-F238E27FC236}">
              <a16:creationId xmlns:a16="http://schemas.microsoft.com/office/drawing/2014/main" id="{7E959FB3-4B0C-D9B6-67E2-34EABD37F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3" name="Google Shape;7853;ge69c172abd_0_4115:notes">
            <a:extLst>
              <a:ext uri="{FF2B5EF4-FFF2-40B4-BE49-F238E27FC236}">
                <a16:creationId xmlns:a16="http://schemas.microsoft.com/office/drawing/2014/main" id="{44543CB2-7F32-2B67-CE9E-7AEF77BF38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4" name="Google Shape;7854;ge69c172abd_0_4115:notes">
            <a:extLst>
              <a:ext uri="{FF2B5EF4-FFF2-40B4-BE49-F238E27FC236}">
                <a16:creationId xmlns:a16="http://schemas.microsoft.com/office/drawing/2014/main" id="{4FA58B93-2EC9-0851-7F09-FB8A54A164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476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58963530-D2C0-7D84-AAC7-7E6819073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1E8EA556-67A7-69AD-F686-82B447AFA5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1A43CB7B-27C8-A72C-34B3-8C1FBBEA25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812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4">
          <a:extLst>
            <a:ext uri="{FF2B5EF4-FFF2-40B4-BE49-F238E27FC236}">
              <a16:creationId xmlns:a16="http://schemas.microsoft.com/office/drawing/2014/main" id="{5B820E91-A543-ACCF-ECBD-975A2082A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gd49886441b_0_16:notes">
            <a:extLst>
              <a:ext uri="{FF2B5EF4-FFF2-40B4-BE49-F238E27FC236}">
                <a16:creationId xmlns:a16="http://schemas.microsoft.com/office/drawing/2014/main" id="{471A378C-0538-35EE-C9FC-AD95C3F7D3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Google Shape;10926;gd49886441b_0_16:notes">
            <a:extLst>
              <a:ext uri="{FF2B5EF4-FFF2-40B4-BE49-F238E27FC236}">
                <a16:creationId xmlns:a16="http://schemas.microsoft.com/office/drawing/2014/main" id="{8E9492C7-D57D-62A1-35C0-BD9FC97FFA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179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76441" y="486692"/>
            <a:ext cx="7404908" cy="4167438"/>
            <a:chOff x="0" y="-7"/>
            <a:chExt cx="9144120" cy="5146256"/>
          </a:xfrm>
        </p:grpSpPr>
        <p:sp>
          <p:nvSpPr>
            <p:cNvPr id="10" name="Google Shape;10;p2"/>
            <p:cNvSpPr/>
            <p:nvPr/>
          </p:nvSpPr>
          <p:spPr>
            <a:xfrm>
              <a:off x="0" y="9"/>
              <a:ext cx="9144068" cy="4668675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5" y="4242951"/>
              <a:ext cx="9144068" cy="622991"/>
            </a:xfrm>
            <a:custGeom>
              <a:avLst/>
              <a:gdLst/>
              <a:ahLst/>
              <a:cxnLst/>
              <a:rect l="l" t="t" r="r" b="b"/>
              <a:pathLst>
                <a:path w="161449" h="25294" extrusionOk="0">
                  <a:moveTo>
                    <a:pt x="0" y="0"/>
                  </a:moveTo>
                  <a:lnTo>
                    <a:pt x="0" y="25293"/>
                  </a:lnTo>
                  <a:lnTo>
                    <a:pt x="161449" y="2529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5" y="4147448"/>
              <a:ext cx="9144068" cy="77877"/>
            </a:xfrm>
            <a:custGeom>
              <a:avLst/>
              <a:gdLst/>
              <a:ahLst/>
              <a:cxnLst/>
              <a:rect l="l" t="t" r="r" b="b"/>
              <a:pathLst>
                <a:path w="161449" h="2550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5" y="4066271"/>
              <a:ext cx="9144068" cy="59889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" y="3998319"/>
              <a:ext cx="9144068" cy="41901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0"/>
                  </a:moveTo>
                  <a:lnTo>
                    <a:pt x="0" y="1371"/>
                  </a:lnTo>
                  <a:lnTo>
                    <a:pt x="161449" y="137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" y="3947622"/>
              <a:ext cx="9144068" cy="23913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1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5" y="-7"/>
              <a:ext cx="9144068" cy="186063"/>
            </a:xfrm>
            <a:custGeom>
              <a:avLst/>
              <a:gdLst/>
              <a:ahLst/>
              <a:cxnLst/>
              <a:rect l="l" t="t" r="r" b="b"/>
              <a:pathLst>
                <a:path w="161449" h="4921" extrusionOk="0">
                  <a:moveTo>
                    <a:pt x="0" y="1"/>
                  </a:moveTo>
                  <a:lnTo>
                    <a:pt x="0" y="4920"/>
                  </a:lnTo>
                  <a:lnTo>
                    <a:pt x="161449" y="4920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" y="207830"/>
              <a:ext cx="9144068" cy="96453"/>
            </a:xfrm>
            <a:custGeom>
              <a:avLst/>
              <a:gdLst/>
              <a:ahLst/>
              <a:cxnLst/>
              <a:rect l="l" t="t" r="r" b="b"/>
              <a:pathLst>
                <a:path w="161449" h="2551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" y="330596"/>
              <a:ext cx="9144068" cy="74145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" y="436990"/>
              <a:ext cx="9144068" cy="51875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161449" y="1372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5" y="522023"/>
              <a:ext cx="9144068" cy="29605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0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2"/>
          <p:cNvGrpSpPr/>
          <p:nvPr/>
        </p:nvGrpSpPr>
        <p:grpSpPr>
          <a:xfrm>
            <a:off x="790254" y="425901"/>
            <a:ext cx="7563480" cy="4291690"/>
            <a:chOff x="836356" y="408591"/>
            <a:chExt cx="7693500" cy="4326300"/>
          </a:xfrm>
        </p:grpSpPr>
        <p:sp>
          <p:nvSpPr>
            <p:cNvPr id="219" name="Google Shape;219;p2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2"/>
          <p:cNvSpPr txBox="1">
            <a:spLocks noGrp="1"/>
          </p:cNvSpPr>
          <p:nvPr>
            <p:ph type="ctrTitle"/>
          </p:nvPr>
        </p:nvSpPr>
        <p:spPr>
          <a:xfrm>
            <a:off x="2166525" y="842818"/>
            <a:ext cx="4822200" cy="2320800"/>
          </a:xfrm>
          <a:prstGeom prst="rect">
            <a:avLst/>
          </a:prstGeom>
          <a:noFill/>
          <a:effectLst>
            <a:outerShdw dist="57150" dir="33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22" name="Google Shape;222;p2"/>
          <p:cNvSpPr txBox="1">
            <a:spLocks noGrp="1"/>
          </p:cNvSpPr>
          <p:nvPr>
            <p:ph type="subTitle" idx="1"/>
          </p:nvPr>
        </p:nvSpPr>
        <p:spPr>
          <a:xfrm>
            <a:off x="2463025" y="3581777"/>
            <a:ext cx="4229400" cy="3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0" name="Google Shape;1290;p13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1291" name="Google Shape;1291;p13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3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3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3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3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3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3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3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3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3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3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3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3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3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3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3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3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3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3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3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3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3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3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3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3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3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3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3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3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3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3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3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3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3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3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3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3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3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3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3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3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3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3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3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3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3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3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3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3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3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3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3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3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3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3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3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3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3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3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3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3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3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3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3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3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3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3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3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3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3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3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3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3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3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3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3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3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3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3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3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3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3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3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3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3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3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3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3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3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3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3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3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3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3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3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3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3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3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3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3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3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3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3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3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3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3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3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3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3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3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3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3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3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3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3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3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3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3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3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3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3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3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1489;p13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1490" name="Google Shape;1490;p13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2" name="Google Shape;1492;p13"/>
          <p:cNvSpPr txBox="1">
            <a:spLocks noGrp="1"/>
          </p:cNvSpPr>
          <p:nvPr>
            <p:ph type="title"/>
          </p:nvPr>
        </p:nvSpPr>
        <p:spPr>
          <a:xfrm>
            <a:off x="2074725" y="13876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93" name="Google Shape;1493;p13"/>
          <p:cNvSpPr txBox="1">
            <a:spLocks noGrp="1"/>
          </p:cNvSpPr>
          <p:nvPr>
            <p:ph type="title" idx="2" hasCustomPrompt="1"/>
          </p:nvPr>
        </p:nvSpPr>
        <p:spPr>
          <a:xfrm>
            <a:off x="989738" y="172457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4" name="Google Shape;1494;p13"/>
          <p:cNvSpPr txBox="1">
            <a:spLocks noGrp="1"/>
          </p:cNvSpPr>
          <p:nvPr>
            <p:ph type="subTitle" idx="1"/>
          </p:nvPr>
        </p:nvSpPr>
        <p:spPr>
          <a:xfrm>
            <a:off x="2074725" y="19703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5" name="Google Shape;1495;p13"/>
          <p:cNvSpPr txBox="1">
            <a:spLocks noGrp="1"/>
          </p:cNvSpPr>
          <p:nvPr>
            <p:ph type="title" idx="3"/>
          </p:nvPr>
        </p:nvSpPr>
        <p:spPr>
          <a:xfrm>
            <a:off x="5961350" y="13876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96" name="Google Shape;1496;p13"/>
          <p:cNvSpPr txBox="1">
            <a:spLocks noGrp="1"/>
          </p:cNvSpPr>
          <p:nvPr>
            <p:ph type="title" idx="4" hasCustomPrompt="1"/>
          </p:nvPr>
        </p:nvSpPr>
        <p:spPr>
          <a:xfrm>
            <a:off x="4876525" y="172457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7" name="Google Shape;1497;p13"/>
          <p:cNvSpPr txBox="1">
            <a:spLocks noGrp="1"/>
          </p:cNvSpPr>
          <p:nvPr>
            <p:ph type="subTitle" idx="5"/>
          </p:nvPr>
        </p:nvSpPr>
        <p:spPr>
          <a:xfrm>
            <a:off x="5961350" y="19703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8" name="Google Shape;1498;p13"/>
          <p:cNvSpPr txBox="1">
            <a:spLocks noGrp="1"/>
          </p:cNvSpPr>
          <p:nvPr>
            <p:ph type="title" idx="6"/>
          </p:nvPr>
        </p:nvSpPr>
        <p:spPr>
          <a:xfrm>
            <a:off x="2074725" y="30364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99" name="Google Shape;1499;p13"/>
          <p:cNvSpPr txBox="1">
            <a:spLocks noGrp="1"/>
          </p:cNvSpPr>
          <p:nvPr>
            <p:ph type="title" idx="7" hasCustomPrompt="1"/>
          </p:nvPr>
        </p:nvSpPr>
        <p:spPr>
          <a:xfrm>
            <a:off x="989738" y="337342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0" name="Google Shape;1500;p13"/>
          <p:cNvSpPr txBox="1">
            <a:spLocks noGrp="1"/>
          </p:cNvSpPr>
          <p:nvPr>
            <p:ph type="subTitle" idx="8"/>
          </p:nvPr>
        </p:nvSpPr>
        <p:spPr>
          <a:xfrm>
            <a:off x="2074725" y="36192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1" name="Google Shape;1501;p13"/>
          <p:cNvSpPr txBox="1">
            <a:spLocks noGrp="1"/>
          </p:cNvSpPr>
          <p:nvPr>
            <p:ph type="title" idx="9"/>
          </p:nvPr>
        </p:nvSpPr>
        <p:spPr>
          <a:xfrm>
            <a:off x="5961350" y="30364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02" name="Google Shape;1502;p13"/>
          <p:cNvSpPr txBox="1">
            <a:spLocks noGrp="1"/>
          </p:cNvSpPr>
          <p:nvPr>
            <p:ph type="title" idx="13" hasCustomPrompt="1"/>
          </p:nvPr>
        </p:nvSpPr>
        <p:spPr>
          <a:xfrm>
            <a:off x="4876376" y="337342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3" name="Google Shape;1503;p13"/>
          <p:cNvSpPr txBox="1">
            <a:spLocks noGrp="1"/>
          </p:cNvSpPr>
          <p:nvPr>
            <p:ph type="subTitle" idx="14"/>
          </p:nvPr>
        </p:nvSpPr>
        <p:spPr>
          <a:xfrm>
            <a:off x="5961350" y="36192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4" name="Google Shape;1504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grpSp>
        <p:nvGrpSpPr>
          <p:cNvPr id="1505" name="Google Shape;1505;p13"/>
          <p:cNvGrpSpPr/>
          <p:nvPr/>
        </p:nvGrpSpPr>
        <p:grpSpPr>
          <a:xfrm>
            <a:off x="342458" y="3186660"/>
            <a:ext cx="259159" cy="272180"/>
            <a:chOff x="4685992" y="1362548"/>
            <a:chExt cx="720886" cy="757106"/>
          </a:xfrm>
        </p:grpSpPr>
        <p:sp>
          <p:nvSpPr>
            <p:cNvPr id="1506" name="Google Shape;1506;p13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3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3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3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3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3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3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3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" name="Google Shape;1531;p13"/>
          <p:cNvGrpSpPr/>
          <p:nvPr/>
        </p:nvGrpSpPr>
        <p:grpSpPr>
          <a:xfrm rot="2700000">
            <a:off x="8612920" y="3308760"/>
            <a:ext cx="124930" cy="124095"/>
            <a:chOff x="4891103" y="1571383"/>
            <a:chExt cx="347518" cy="345195"/>
          </a:xfrm>
        </p:grpSpPr>
        <p:sp>
          <p:nvSpPr>
            <p:cNvPr id="1532" name="Google Shape;1532;p13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"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" name="Google Shape;2150;p17"/>
          <p:cNvGrpSpPr/>
          <p:nvPr/>
        </p:nvGrpSpPr>
        <p:grpSpPr>
          <a:xfrm>
            <a:off x="793682" y="542950"/>
            <a:ext cx="2152184" cy="4108499"/>
            <a:chOff x="6201182" y="542950"/>
            <a:chExt cx="2152184" cy="4108499"/>
          </a:xfrm>
        </p:grpSpPr>
        <p:sp>
          <p:nvSpPr>
            <p:cNvPr id="2151" name="Google Shape;2151;p17"/>
            <p:cNvSpPr/>
            <p:nvPr/>
          </p:nvSpPr>
          <p:spPr>
            <a:xfrm>
              <a:off x="6271175" y="542950"/>
              <a:ext cx="2014480" cy="4108107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7"/>
            <p:cNvSpPr/>
            <p:nvPr/>
          </p:nvSpPr>
          <p:spPr>
            <a:xfrm>
              <a:off x="6202066" y="3890940"/>
              <a:ext cx="2151300" cy="506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7"/>
            <p:cNvSpPr/>
            <p:nvPr/>
          </p:nvSpPr>
          <p:spPr>
            <a:xfrm>
              <a:off x="6201182" y="3826491"/>
              <a:ext cx="2150865" cy="62823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7"/>
            <p:cNvSpPr/>
            <p:nvPr/>
          </p:nvSpPr>
          <p:spPr>
            <a:xfrm>
              <a:off x="7588965" y="4143519"/>
              <a:ext cx="138307" cy="127272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7"/>
            <p:cNvSpPr/>
            <p:nvPr/>
          </p:nvSpPr>
          <p:spPr>
            <a:xfrm>
              <a:off x="7588965" y="3952814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7"/>
            <p:cNvSpPr/>
            <p:nvPr/>
          </p:nvSpPr>
          <p:spPr>
            <a:xfrm>
              <a:off x="7449848" y="4079950"/>
              <a:ext cx="69190" cy="127272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7"/>
            <p:cNvSpPr/>
            <p:nvPr/>
          </p:nvSpPr>
          <p:spPr>
            <a:xfrm>
              <a:off x="7380731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7"/>
            <p:cNvSpPr/>
            <p:nvPr/>
          </p:nvSpPr>
          <p:spPr>
            <a:xfrm>
              <a:off x="7172424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7"/>
            <p:cNvSpPr/>
            <p:nvPr/>
          </p:nvSpPr>
          <p:spPr>
            <a:xfrm>
              <a:off x="7103307" y="4270723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7"/>
            <p:cNvSpPr/>
            <p:nvPr/>
          </p:nvSpPr>
          <p:spPr>
            <a:xfrm>
              <a:off x="7033307" y="4207155"/>
              <a:ext cx="70074" cy="63636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7"/>
            <p:cNvSpPr/>
            <p:nvPr/>
          </p:nvSpPr>
          <p:spPr>
            <a:xfrm>
              <a:off x="6617650" y="4207155"/>
              <a:ext cx="208381" cy="127204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7"/>
            <p:cNvSpPr/>
            <p:nvPr/>
          </p:nvSpPr>
          <p:spPr>
            <a:xfrm>
              <a:off x="6478532" y="4143519"/>
              <a:ext cx="70074" cy="63704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7"/>
            <p:cNvSpPr/>
            <p:nvPr/>
          </p:nvSpPr>
          <p:spPr>
            <a:xfrm>
              <a:off x="6340299" y="4207155"/>
              <a:ext cx="138307" cy="63636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7"/>
            <p:cNvSpPr/>
            <p:nvPr/>
          </p:nvSpPr>
          <p:spPr>
            <a:xfrm>
              <a:off x="6271183" y="4010194"/>
              <a:ext cx="69190" cy="63704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7"/>
            <p:cNvSpPr/>
            <p:nvPr/>
          </p:nvSpPr>
          <p:spPr>
            <a:xfrm>
              <a:off x="7588965" y="3889246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7"/>
            <p:cNvSpPr/>
            <p:nvPr/>
          </p:nvSpPr>
          <p:spPr>
            <a:xfrm>
              <a:off x="7103307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7"/>
            <p:cNvSpPr/>
            <p:nvPr/>
          </p:nvSpPr>
          <p:spPr>
            <a:xfrm>
              <a:off x="6478532" y="3889246"/>
              <a:ext cx="70074" cy="63636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7"/>
            <p:cNvSpPr/>
            <p:nvPr/>
          </p:nvSpPr>
          <p:spPr>
            <a:xfrm>
              <a:off x="7658082" y="3889246"/>
              <a:ext cx="415731" cy="190773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7"/>
            <p:cNvSpPr/>
            <p:nvPr/>
          </p:nvSpPr>
          <p:spPr>
            <a:xfrm>
              <a:off x="7241540" y="3889246"/>
              <a:ext cx="347498" cy="127204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7"/>
            <p:cNvSpPr/>
            <p:nvPr/>
          </p:nvSpPr>
          <p:spPr>
            <a:xfrm>
              <a:off x="7103307" y="4016382"/>
              <a:ext cx="277498" cy="190840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7"/>
            <p:cNvSpPr/>
            <p:nvPr/>
          </p:nvSpPr>
          <p:spPr>
            <a:xfrm>
              <a:off x="6825957" y="3889246"/>
              <a:ext cx="346541" cy="190773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7"/>
            <p:cNvSpPr/>
            <p:nvPr/>
          </p:nvSpPr>
          <p:spPr>
            <a:xfrm>
              <a:off x="6755883" y="4016382"/>
              <a:ext cx="139265" cy="127204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7"/>
            <p:cNvSpPr/>
            <p:nvPr/>
          </p:nvSpPr>
          <p:spPr>
            <a:xfrm>
              <a:off x="6478532" y="3889246"/>
              <a:ext cx="277424" cy="190773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7"/>
            <p:cNvSpPr/>
            <p:nvPr/>
          </p:nvSpPr>
          <p:spPr>
            <a:xfrm>
              <a:off x="6201182" y="3889246"/>
              <a:ext cx="277424" cy="190773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7"/>
            <p:cNvSpPr/>
            <p:nvPr/>
          </p:nvSpPr>
          <p:spPr>
            <a:xfrm>
              <a:off x="8143666" y="4207155"/>
              <a:ext cx="208381" cy="127204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7"/>
            <p:cNvSpPr/>
            <p:nvPr/>
          </p:nvSpPr>
          <p:spPr>
            <a:xfrm>
              <a:off x="8004549" y="4143519"/>
              <a:ext cx="70074" cy="63704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7"/>
            <p:cNvSpPr/>
            <p:nvPr/>
          </p:nvSpPr>
          <p:spPr>
            <a:xfrm>
              <a:off x="7866316" y="4207155"/>
              <a:ext cx="138307" cy="63636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7"/>
            <p:cNvSpPr/>
            <p:nvPr/>
          </p:nvSpPr>
          <p:spPr>
            <a:xfrm>
              <a:off x="6271225" y="4342350"/>
              <a:ext cx="2014480" cy="309099"/>
            </a:xfrm>
            <a:custGeom>
              <a:avLst/>
              <a:gdLst/>
              <a:ahLst/>
              <a:cxnLst/>
              <a:rect l="l" t="t" r="r" b="b"/>
              <a:pathLst>
                <a:path w="161449" h="3742" extrusionOk="0">
                  <a:moveTo>
                    <a:pt x="0" y="0"/>
                  </a:moveTo>
                  <a:lnTo>
                    <a:pt x="0" y="3741"/>
                  </a:lnTo>
                  <a:lnTo>
                    <a:pt x="161449" y="374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9" name="Google Shape;2179;p17"/>
          <p:cNvSpPr/>
          <p:nvPr/>
        </p:nvSpPr>
        <p:spPr>
          <a:xfrm>
            <a:off x="3398819" y="484150"/>
            <a:ext cx="4902300" cy="4167300"/>
          </a:xfrm>
          <a:prstGeom prst="roundRect">
            <a:avLst>
              <a:gd name="adj" fmla="val 921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0" name="Google Shape;2180;p17"/>
          <p:cNvGrpSpPr/>
          <p:nvPr/>
        </p:nvGrpSpPr>
        <p:grpSpPr>
          <a:xfrm>
            <a:off x="3339392" y="425951"/>
            <a:ext cx="5011500" cy="4291800"/>
            <a:chOff x="3339392" y="425951"/>
            <a:chExt cx="5011500" cy="4291800"/>
          </a:xfrm>
        </p:grpSpPr>
        <p:sp>
          <p:nvSpPr>
            <p:cNvPr id="2181" name="Google Shape;2181;p17"/>
            <p:cNvSpPr/>
            <p:nvPr/>
          </p:nvSpPr>
          <p:spPr>
            <a:xfrm>
              <a:off x="3339392" y="425951"/>
              <a:ext cx="5011500" cy="42918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7"/>
            <p:cNvSpPr/>
            <p:nvPr/>
          </p:nvSpPr>
          <p:spPr>
            <a:xfrm>
              <a:off x="3398825" y="484150"/>
              <a:ext cx="4894800" cy="41673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Google Shape;2183;p17"/>
          <p:cNvGrpSpPr/>
          <p:nvPr/>
        </p:nvGrpSpPr>
        <p:grpSpPr>
          <a:xfrm>
            <a:off x="793674" y="425950"/>
            <a:ext cx="2152200" cy="4291800"/>
            <a:chOff x="6201174" y="425950"/>
            <a:chExt cx="2152200" cy="4291800"/>
          </a:xfrm>
        </p:grpSpPr>
        <p:sp>
          <p:nvSpPr>
            <p:cNvPr id="2184" name="Google Shape;2184;p17"/>
            <p:cNvSpPr/>
            <p:nvPr/>
          </p:nvSpPr>
          <p:spPr>
            <a:xfrm>
              <a:off x="6201174" y="425950"/>
              <a:ext cx="2152200" cy="4291800"/>
            </a:xfrm>
            <a:prstGeom prst="roundRect">
              <a:avLst>
                <a:gd name="adj" fmla="val 19266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7"/>
            <p:cNvSpPr/>
            <p:nvPr/>
          </p:nvSpPr>
          <p:spPr>
            <a:xfrm>
              <a:off x="6262125" y="484150"/>
              <a:ext cx="2042700" cy="4167300"/>
            </a:xfrm>
            <a:prstGeom prst="roundRect">
              <a:avLst>
                <a:gd name="adj" fmla="val 1820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6" name="Google Shape;2186;p17"/>
          <p:cNvSpPr txBox="1">
            <a:spLocks noGrp="1"/>
          </p:cNvSpPr>
          <p:nvPr>
            <p:ph type="title"/>
          </p:nvPr>
        </p:nvSpPr>
        <p:spPr>
          <a:xfrm>
            <a:off x="3906537" y="2321785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87" name="Google Shape;2187;p17"/>
          <p:cNvSpPr txBox="1">
            <a:spLocks noGrp="1"/>
          </p:cNvSpPr>
          <p:nvPr>
            <p:ph type="title" idx="2" hasCustomPrompt="1"/>
          </p:nvPr>
        </p:nvSpPr>
        <p:spPr>
          <a:xfrm>
            <a:off x="5113144" y="1198046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8" name="Google Shape;2188;p17"/>
          <p:cNvSpPr txBox="1">
            <a:spLocks noGrp="1"/>
          </p:cNvSpPr>
          <p:nvPr>
            <p:ph type="subTitle" idx="1"/>
          </p:nvPr>
        </p:nvSpPr>
        <p:spPr>
          <a:xfrm>
            <a:off x="3793280" y="3718175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89" name="Google Shape;2189;p17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2190" name="Google Shape;2190;p17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1" name="Google Shape;2191;p17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192" name="Google Shape;2192;p17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17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4" name="Google Shape;2194;p17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2195" name="Google Shape;2195;p17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6" name="Google Shape;2196;p17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197" name="Google Shape;2197;p17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17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1"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0" name="Google Shape;2200;p18"/>
          <p:cNvGrpSpPr/>
          <p:nvPr/>
        </p:nvGrpSpPr>
        <p:grpSpPr>
          <a:xfrm>
            <a:off x="887599" y="508273"/>
            <a:ext cx="4842909" cy="4161527"/>
            <a:chOff x="876441" y="508273"/>
            <a:chExt cx="4842909" cy="4161527"/>
          </a:xfrm>
        </p:grpSpPr>
        <p:sp>
          <p:nvSpPr>
            <p:cNvPr id="2201" name="Google Shape;2201;p18"/>
            <p:cNvSpPr/>
            <p:nvPr/>
          </p:nvSpPr>
          <p:spPr>
            <a:xfrm>
              <a:off x="877350" y="4277100"/>
              <a:ext cx="4842000" cy="392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8"/>
            <p:cNvSpPr/>
            <p:nvPr/>
          </p:nvSpPr>
          <p:spPr>
            <a:xfrm>
              <a:off x="876450" y="542950"/>
              <a:ext cx="4841856" cy="3724405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8"/>
            <p:cNvSpPr/>
            <p:nvPr/>
          </p:nvSpPr>
          <p:spPr>
            <a:xfrm>
              <a:off x="876453" y="3922638"/>
              <a:ext cx="4841856" cy="392689"/>
            </a:xfrm>
            <a:custGeom>
              <a:avLst/>
              <a:gdLst/>
              <a:ahLst/>
              <a:cxnLst/>
              <a:rect l="l" t="t" r="r" b="b"/>
              <a:pathLst>
                <a:path w="161449" h="25294" extrusionOk="0">
                  <a:moveTo>
                    <a:pt x="0" y="0"/>
                  </a:moveTo>
                  <a:lnTo>
                    <a:pt x="0" y="25293"/>
                  </a:lnTo>
                  <a:lnTo>
                    <a:pt x="161449" y="2529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8"/>
            <p:cNvSpPr/>
            <p:nvPr/>
          </p:nvSpPr>
          <p:spPr>
            <a:xfrm>
              <a:off x="876455" y="3845291"/>
              <a:ext cx="4841856" cy="63061"/>
            </a:xfrm>
            <a:custGeom>
              <a:avLst/>
              <a:gdLst/>
              <a:ahLst/>
              <a:cxnLst/>
              <a:rect l="l" t="t" r="r" b="b"/>
              <a:pathLst>
                <a:path w="161449" h="2550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8"/>
            <p:cNvSpPr/>
            <p:nvPr/>
          </p:nvSpPr>
          <p:spPr>
            <a:xfrm>
              <a:off x="876455" y="3779555"/>
              <a:ext cx="4841856" cy="48496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8"/>
            <p:cNvSpPr/>
            <p:nvPr/>
          </p:nvSpPr>
          <p:spPr>
            <a:xfrm>
              <a:off x="876455" y="3724527"/>
              <a:ext cx="4841856" cy="33930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0"/>
                  </a:moveTo>
                  <a:lnTo>
                    <a:pt x="0" y="1371"/>
                  </a:lnTo>
                  <a:lnTo>
                    <a:pt x="161449" y="137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8"/>
            <p:cNvSpPr/>
            <p:nvPr/>
          </p:nvSpPr>
          <p:spPr>
            <a:xfrm>
              <a:off x="876455" y="3683473"/>
              <a:ext cx="4841856" cy="19364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1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8"/>
            <p:cNvSpPr/>
            <p:nvPr/>
          </p:nvSpPr>
          <p:spPr>
            <a:xfrm>
              <a:off x="876450" y="508273"/>
              <a:ext cx="4841856" cy="129102"/>
            </a:xfrm>
            <a:custGeom>
              <a:avLst/>
              <a:gdLst/>
              <a:ahLst/>
              <a:cxnLst/>
              <a:rect l="l" t="t" r="r" b="b"/>
              <a:pathLst>
                <a:path w="161449" h="4921" extrusionOk="0">
                  <a:moveTo>
                    <a:pt x="0" y="1"/>
                  </a:moveTo>
                  <a:lnTo>
                    <a:pt x="0" y="4920"/>
                  </a:lnTo>
                  <a:lnTo>
                    <a:pt x="161449" y="4920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8"/>
            <p:cNvSpPr/>
            <p:nvPr/>
          </p:nvSpPr>
          <p:spPr>
            <a:xfrm>
              <a:off x="876455" y="655005"/>
              <a:ext cx="4841856" cy="78105"/>
            </a:xfrm>
            <a:custGeom>
              <a:avLst/>
              <a:gdLst/>
              <a:ahLst/>
              <a:cxnLst/>
              <a:rect l="l" t="t" r="r" b="b"/>
              <a:pathLst>
                <a:path w="161449" h="2551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8"/>
            <p:cNvSpPr/>
            <p:nvPr/>
          </p:nvSpPr>
          <p:spPr>
            <a:xfrm>
              <a:off x="876455" y="754420"/>
              <a:ext cx="4841856" cy="60041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8"/>
            <p:cNvSpPr/>
            <p:nvPr/>
          </p:nvSpPr>
          <p:spPr>
            <a:xfrm>
              <a:off x="876455" y="840578"/>
              <a:ext cx="4841856" cy="42007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161449" y="1372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8"/>
            <p:cNvSpPr/>
            <p:nvPr/>
          </p:nvSpPr>
          <p:spPr>
            <a:xfrm>
              <a:off x="876455" y="909437"/>
              <a:ext cx="4841856" cy="23974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0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8"/>
            <p:cNvSpPr/>
            <p:nvPr/>
          </p:nvSpPr>
          <p:spPr>
            <a:xfrm>
              <a:off x="876441" y="4267396"/>
              <a:ext cx="1338799" cy="42517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8"/>
            <p:cNvSpPr/>
            <p:nvPr/>
          </p:nvSpPr>
          <p:spPr>
            <a:xfrm>
              <a:off x="2215186" y="4267396"/>
              <a:ext cx="1338249" cy="42517"/>
            </a:xfrm>
            <a:custGeom>
              <a:avLst/>
              <a:gdLst/>
              <a:ahLst/>
              <a:cxnLst/>
              <a:rect l="l" t="t" r="r" b="b"/>
              <a:pathLst>
                <a:path w="29178" h="927" extrusionOk="0">
                  <a:moveTo>
                    <a:pt x="1" y="1"/>
                  </a:moveTo>
                  <a:lnTo>
                    <a:pt x="1" y="927"/>
                  </a:lnTo>
                  <a:lnTo>
                    <a:pt x="29178" y="927"/>
                  </a:lnTo>
                  <a:lnTo>
                    <a:pt x="29178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8"/>
            <p:cNvSpPr/>
            <p:nvPr/>
          </p:nvSpPr>
          <p:spPr>
            <a:xfrm>
              <a:off x="3553372" y="4267400"/>
              <a:ext cx="2164936" cy="42526"/>
            </a:xfrm>
            <a:custGeom>
              <a:avLst/>
              <a:gdLst/>
              <a:ahLst/>
              <a:cxnLst/>
              <a:rect l="l" t="t" r="r" b="b"/>
              <a:pathLst>
                <a:path w="29179" h="927" extrusionOk="0">
                  <a:moveTo>
                    <a:pt x="1" y="1"/>
                  </a:moveTo>
                  <a:lnTo>
                    <a:pt x="1" y="927"/>
                  </a:lnTo>
                  <a:lnTo>
                    <a:pt x="29178" y="927"/>
                  </a:lnTo>
                  <a:lnTo>
                    <a:pt x="29178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8"/>
            <p:cNvSpPr/>
            <p:nvPr/>
          </p:nvSpPr>
          <p:spPr>
            <a:xfrm>
              <a:off x="876442" y="4267375"/>
              <a:ext cx="4842891" cy="42526"/>
            </a:xfrm>
            <a:custGeom>
              <a:avLst/>
              <a:gdLst/>
              <a:ahLst/>
              <a:cxnLst/>
              <a:rect l="l" t="t" r="r" b="b"/>
              <a:pathLst>
                <a:path w="29178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77" y="927"/>
                  </a:lnTo>
                  <a:lnTo>
                    <a:pt x="291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8"/>
            <p:cNvSpPr/>
            <p:nvPr/>
          </p:nvSpPr>
          <p:spPr>
            <a:xfrm>
              <a:off x="2085527" y="4525018"/>
              <a:ext cx="86134" cy="43067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8"/>
            <p:cNvSpPr/>
            <p:nvPr/>
          </p:nvSpPr>
          <p:spPr>
            <a:xfrm>
              <a:off x="2085527" y="4395909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8"/>
            <p:cNvSpPr/>
            <p:nvPr/>
          </p:nvSpPr>
          <p:spPr>
            <a:xfrm>
              <a:off x="2042001" y="4438930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8"/>
            <p:cNvSpPr/>
            <p:nvPr/>
          </p:nvSpPr>
          <p:spPr>
            <a:xfrm>
              <a:off x="1998980" y="4611060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8"/>
            <p:cNvSpPr/>
            <p:nvPr/>
          </p:nvSpPr>
          <p:spPr>
            <a:xfrm>
              <a:off x="1998980" y="435288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8"/>
            <p:cNvSpPr/>
            <p:nvPr/>
          </p:nvSpPr>
          <p:spPr>
            <a:xfrm>
              <a:off x="1955959" y="456803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8"/>
            <p:cNvSpPr/>
            <p:nvPr/>
          </p:nvSpPr>
          <p:spPr>
            <a:xfrm>
              <a:off x="1955959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8"/>
            <p:cNvSpPr/>
            <p:nvPr/>
          </p:nvSpPr>
          <p:spPr>
            <a:xfrm>
              <a:off x="1740257" y="4481951"/>
              <a:ext cx="86089" cy="86134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8"/>
            <p:cNvSpPr/>
            <p:nvPr/>
          </p:nvSpPr>
          <p:spPr>
            <a:xfrm>
              <a:off x="1740257" y="435288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8"/>
            <p:cNvSpPr/>
            <p:nvPr/>
          </p:nvSpPr>
          <p:spPr>
            <a:xfrm>
              <a:off x="1653664" y="4438930"/>
              <a:ext cx="43067" cy="86134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8"/>
            <p:cNvSpPr/>
            <p:nvPr/>
          </p:nvSpPr>
          <p:spPr>
            <a:xfrm>
              <a:off x="1610643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8"/>
            <p:cNvSpPr/>
            <p:nvPr/>
          </p:nvSpPr>
          <p:spPr>
            <a:xfrm>
              <a:off x="1480984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8"/>
            <p:cNvSpPr/>
            <p:nvPr/>
          </p:nvSpPr>
          <p:spPr>
            <a:xfrm>
              <a:off x="1437963" y="456803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8"/>
            <p:cNvSpPr/>
            <p:nvPr/>
          </p:nvSpPr>
          <p:spPr>
            <a:xfrm>
              <a:off x="1394391" y="4525018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8"/>
            <p:cNvSpPr/>
            <p:nvPr/>
          </p:nvSpPr>
          <p:spPr>
            <a:xfrm>
              <a:off x="1135668" y="4525018"/>
              <a:ext cx="129706" cy="8608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8"/>
            <p:cNvSpPr/>
            <p:nvPr/>
          </p:nvSpPr>
          <p:spPr>
            <a:xfrm>
              <a:off x="1049076" y="4481951"/>
              <a:ext cx="43618" cy="43113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8"/>
            <p:cNvSpPr/>
            <p:nvPr/>
          </p:nvSpPr>
          <p:spPr>
            <a:xfrm>
              <a:off x="963034" y="4525018"/>
              <a:ext cx="86089" cy="43067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8"/>
            <p:cNvSpPr/>
            <p:nvPr/>
          </p:nvSpPr>
          <p:spPr>
            <a:xfrm>
              <a:off x="920013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8"/>
            <p:cNvSpPr/>
            <p:nvPr/>
          </p:nvSpPr>
          <p:spPr>
            <a:xfrm>
              <a:off x="3423504" y="4525018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8"/>
            <p:cNvSpPr/>
            <p:nvPr/>
          </p:nvSpPr>
          <p:spPr>
            <a:xfrm>
              <a:off x="3423504" y="439590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8"/>
            <p:cNvSpPr/>
            <p:nvPr/>
          </p:nvSpPr>
          <p:spPr>
            <a:xfrm>
              <a:off x="3380483" y="4438930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8"/>
            <p:cNvSpPr/>
            <p:nvPr/>
          </p:nvSpPr>
          <p:spPr>
            <a:xfrm>
              <a:off x="3337416" y="4611060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8"/>
            <p:cNvSpPr/>
            <p:nvPr/>
          </p:nvSpPr>
          <p:spPr>
            <a:xfrm>
              <a:off x="3337416" y="4352888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8"/>
            <p:cNvSpPr/>
            <p:nvPr/>
          </p:nvSpPr>
          <p:spPr>
            <a:xfrm>
              <a:off x="3293891" y="4568039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8"/>
            <p:cNvSpPr/>
            <p:nvPr/>
          </p:nvSpPr>
          <p:spPr>
            <a:xfrm>
              <a:off x="3293891" y="4309867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8"/>
            <p:cNvSpPr/>
            <p:nvPr/>
          </p:nvSpPr>
          <p:spPr>
            <a:xfrm>
              <a:off x="3078189" y="4481951"/>
              <a:ext cx="86089" cy="86134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8"/>
            <p:cNvSpPr/>
            <p:nvPr/>
          </p:nvSpPr>
          <p:spPr>
            <a:xfrm>
              <a:off x="3078189" y="435288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8"/>
            <p:cNvSpPr/>
            <p:nvPr/>
          </p:nvSpPr>
          <p:spPr>
            <a:xfrm>
              <a:off x="2991597" y="4438930"/>
              <a:ext cx="43618" cy="86134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8"/>
            <p:cNvSpPr/>
            <p:nvPr/>
          </p:nvSpPr>
          <p:spPr>
            <a:xfrm>
              <a:off x="2948575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8"/>
            <p:cNvSpPr/>
            <p:nvPr/>
          </p:nvSpPr>
          <p:spPr>
            <a:xfrm>
              <a:off x="2818916" y="4525018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8"/>
            <p:cNvSpPr/>
            <p:nvPr/>
          </p:nvSpPr>
          <p:spPr>
            <a:xfrm>
              <a:off x="2775895" y="456803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8"/>
            <p:cNvSpPr/>
            <p:nvPr/>
          </p:nvSpPr>
          <p:spPr>
            <a:xfrm>
              <a:off x="2732874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8"/>
            <p:cNvSpPr/>
            <p:nvPr/>
          </p:nvSpPr>
          <p:spPr>
            <a:xfrm>
              <a:off x="2473601" y="4525018"/>
              <a:ext cx="129706" cy="8608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8"/>
            <p:cNvSpPr/>
            <p:nvPr/>
          </p:nvSpPr>
          <p:spPr>
            <a:xfrm>
              <a:off x="2387558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8"/>
            <p:cNvSpPr/>
            <p:nvPr/>
          </p:nvSpPr>
          <p:spPr>
            <a:xfrm>
              <a:off x="2301228" y="4525018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8"/>
            <p:cNvSpPr/>
            <p:nvPr/>
          </p:nvSpPr>
          <p:spPr>
            <a:xfrm>
              <a:off x="2258207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8"/>
            <p:cNvSpPr/>
            <p:nvPr/>
          </p:nvSpPr>
          <p:spPr>
            <a:xfrm>
              <a:off x="4761962" y="4525018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8"/>
            <p:cNvSpPr/>
            <p:nvPr/>
          </p:nvSpPr>
          <p:spPr>
            <a:xfrm>
              <a:off x="4761962" y="4395909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8"/>
            <p:cNvSpPr/>
            <p:nvPr/>
          </p:nvSpPr>
          <p:spPr>
            <a:xfrm>
              <a:off x="4718940" y="4438930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8"/>
            <p:cNvSpPr/>
            <p:nvPr/>
          </p:nvSpPr>
          <p:spPr>
            <a:xfrm>
              <a:off x="4675919" y="4611060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8"/>
            <p:cNvSpPr/>
            <p:nvPr/>
          </p:nvSpPr>
          <p:spPr>
            <a:xfrm>
              <a:off x="4675919" y="435288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8"/>
            <p:cNvSpPr/>
            <p:nvPr/>
          </p:nvSpPr>
          <p:spPr>
            <a:xfrm>
              <a:off x="4632898" y="456803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8"/>
            <p:cNvSpPr/>
            <p:nvPr/>
          </p:nvSpPr>
          <p:spPr>
            <a:xfrm>
              <a:off x="4632898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8"/>
            <p:cNvSpPr/>
            <p:nvPr/>
          </p:nvSpPr>
          <p:spPr>
            <a:xfrm>
              <a:off x="4416646" y="4481951"/>
              <a:ext cx="86685" cy="86134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8"/>
            <p:cNvSpPr/>
            <p:nvPr/>
          </p:nvSpPr>
          <p:spPr>
            <a:xfrm>
              <a:off x="4416646" y="435288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8"/>
            <p:cNvSpPr/>
            <p:nvPr/>
          </p:nvSpPr>
          <p:spPr>
            <a:xfrm>
              <a:off x="4330604" y="4438930"/>
              <a:ext cx="43067" cy="86134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8"/>
            <p:cNvSpPr/>
            <p:nvPr/>
          </p:nvSpPr>
          <p:spPr>
            <a:xfrm>
              <a:off x="4287033" y="4525018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8"/>
            <p:cNvSpPr/>
            <p:nvPr/>
          </p:nvSpPr>
          <p:spPr>
            <a:xfrm>
              <a:off x="4157969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8"/>
            <p:cNvSpPr/>
            <p:nvPr/>
          </p:nvSpPr>
          <p:spPr>
            <a:xfrm>
              <a:off x="4114352" y="4568039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8"/>
            <p:cNvSpPr/>
            <p:nvPr/>
          </p:nvSpPr>
          <p:spPr>
            <a:xfrm>
              <a:off x="4071331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8"/>
            <p:cNvSpPr/>
            <p:nvPr/>
          </p:nvSpPr>
          <p:spPr>
            <a:xfrm>
              <a:off x="3812103" y="4525018"/>
              <a:ext cx="129660" cy="8608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8"/>
            <p:cNvSpPr/>
            <p:nvPr/>
          </p:nvSpPr>
          <p:spPr>
            <a:xfrm>
              <a:off x="3726015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8"/>
            <p:cNvSpPr/>
            <p:nvPr/>
          </p:nvSpPr>
          <p:spPr>
            <a:xfrm>
              <a:off x="3639469" y="4525018"/>
              <a:ext cx="86593" cy="43067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8"/>
            <p:cNvSpPr/>
            <p:nvPr/>
          </p:nvSpPr>
          <p:spPr>
            <a:xfrm>
              <a:off x="3596448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8"/>
            <p:cNvSpPr/>
            <p:nvPr/>
          </p:nvSpPr>
          <p:spPr>
            <a:xfrm>
              <a:off x="5625777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8"/>
            <p:cNvSpPr/>
            <p:nvPr/>
          </p:nvSpPr>
          <p:spPr>
            <a:xfrm>
              <a:off x="5496164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8"/>
            <p:cNvSpPr/>
            <p:nvPr/>
          </p:nvSpPr>
          <p:spPr>
            <a:xfrm>
              <a:off x="5453143" y="456803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8"/>
            <p:cNvSpPr/>
            <p:nvPr/>
          </p:nvSpPr>
          <p:spPr>
            <a:xfrm>
              <a:off x="5409525" y="4525018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8"/>
            <p:cNvSpPr/>
            <p:nvPr/>
          </p:nvSpPr>
          <p:spPr>
            <a:xfrm>
              <a:off x="5150848" y="4525018"/>
              <a:ext cx="129660" cy="8608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8"/>
            <p:cNvSpPr/>
            <p:nvPr/>
          </p:nvSpPr>
          <p:spPr>
            <a:xfrm>
              <a:off x="5064256" y="4481951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8"/>
            <p:cNvSpPr/>
            <p:nvPr/>
          </p:nvSpPr>
          <p:spPr>
            <a:xfrm>
              <a:off x="4978168" y="4525018"/>
              <a:ext cx="86134" cy="43067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8"/>
            <p:cNvSpPr/>
            <p:nvPr/>
          </p:nvSpPr>
          <p:spPr>
            <a:xfrm>
              <a:off x="4934642" y="4481951"/>
              <a:ext cx="43572" cy="43113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8"/>
            <p:cNvSpPr/>
            <p:nvPr/>
          </p:nvSpPr>
          <p:spPr>
            <a:xfrm>
              <a:off x="2085527" y="4309867"/>
              <a:ext cx="43113" cy="8608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8"/>
            <p:cNvSpPr/>
            <p:nvPr/>
          </p:nvSpPr>
          <p:spPr>
            <a:xfrm>
              <a:off x="2042001" y="4395909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8"/>
            <p:cNvSpPr/>
            <p:nvPr/>
          </p:nvSpPr>
          <p:spPr>
            <a:xfrm>
              <a:off x="1998980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8"/>
            <p:cNvSpPr/>
            <p:nvPr/>
          </p:nvSpPr>
          <p:spPr>
            <a:xfrm>
              <a:off x="1740257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8"/>
            <p:cNvSpPr/>
            <p:nvPr/>
          </p:nvSpPr>
          <p:spPr>
            <a:xfrm>
              <a:off x="1437963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8"/>
            <p:cNvSpPr/>
            <p:nvPr/>
          </p:nvSpPr>
          <p:spPr>
            <a:xfrm>
              <a:off x="1049076" y="4309867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8"/>
            <p:cNvSpPr/>
            <p:nvPr/>
          </p:nvSpPr>
          <p:spPr>
            <a:xfrm>
              <a:off x="3423767" y="4309867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8"/>
            <p:cNvSpPr/>
            <p:nvPr/>
          </p:nvSpPr>
          <p:spPr>
            <a:xfrm>
              <a:off x="3380746" y="439590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8"/>
            <p:cNvSpPr/>
            <p:nvPr/>
          </p:nvSpPr>
          <p:spPr>
            <a:xfrm>
              <a:off x="3337679" y="4309867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8"/>
            <p:cNvSpPr/>
            <p:nvPr/>
          </p:nvSpPr>
          <p:spPr>
            <a:xfrm>
              <a:off x="3078452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8"/>
            <p:cNvSpPr/>
            <p:nvPr/>
          </p:nvSpPr>
          <p:spPr>
            <a:xfrm>
              <a:off x="2776157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8"/>
            <p:cNvSpPr/>
            <p:nvPr/>
          </p:nvSpPr>
          <p:spPr>
            <a:xfrm>
              <a:off x="2387821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8"/>
            <p:cNvSpPr/>
            <p:nvPr/>
          </p:nvSpPr>
          <p:spPr>
            <a:xfrm>
              <a:off x="4761962" y="4309867"/>
              <a:ext cx="43618" cy="8608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8"/>
            <p:cNvSpPr/>
            <p:nvPr/>
          </p:nvSpPr>
          <p:spPr>
            <a:xfrm>
              <a:off x="4718940" y="4395909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8"/>
            <p:cNvSpPr/>
            <p:nvPr/>
          </p:nvSpPr>
          <p:spPr>
            <a:xfrm>
              <a:off x="4675919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8"/>
            <p:cNvSpPr/>
            <p:nvPr/>
          </p:nvSpPr>
          <p:spPr>
            <a:xfrm>
              <a:off x="4416646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8"/>
            <p:cNvSpPr/>
            <p:nvPr/>
          </p:nvSpPr>
          <p:spPr>
            <a:xfrm>
              <a:off x="4114352" y="4525018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8"/>
            <p:cNvSpPr/>
            <p:nvPr/>
          </p:nvSpPr>
          <p:spPr>
            <a:xfrm>
              <a:off x="3726015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8"/>
            <p:cNvSpPr/>
            <p:nvPr/>
          </p:nvSpPr>
          <p:spPr>
            <a:xfrm>
              <a:off x="5453143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8"/>
            <p:cNvSpPr/>
            <p:nvPr/>
          </p:nvSpPr>
          <p:spPr>
            <a:xfrm>
              <a:off x="5064256" y="430986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8"/>
            <p:cNvSpPr/>
            <p:nvPr/>
          </p:nvSpPr>
          <p:spPr>
            <a:xfrm>
              <a:off x="2171615" y="4525018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8"/>
            <p:cNvSpPr/>
            <p:nvPr/>
          </p:nvSpPr>
          <p:spPr>
            <a:xfrm>
              <a:off x="2085527" y="4481951"/>
              <a:ext cx="86134" cy="43113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8"/>
            <p:cNvSpPr/>
            <p:nvPr/>
          </p:nvSpPr>
          <p:spPr>
            <a:xfrm>
              <a:off x="2042001" y="4525018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8"/>
            <p:cNvSpPr/>
            <p:nvPr/>
          </p:nvSpPr>
          <p:spPr>
            <a:xfrm>
              <a:off x="2042001" y="4309867"/>
              <a:ext cx="43572" cy="8608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8"/>
            <p:cNvSpPr/>
            <p:nvPr/>
          </p:nvSpPr>
          <p:spPr>
            <a:xfrm>
              <a:off x="1783278" y="4309867"/>
              <a:ext cx="258770" cy="129110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8"/>
            <p:cNvSpPr/>
            <p:nvPr/>
          </p:nvSpPr>
          <p:spPr>
            <a:xfrm>
              <a:off x="1826299" y="4438930"/>
              <a:ext cx="129706" cy="86134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8"/>
            <p:cNvSpPr/>
            <p:nvPr/>
          </p:nvSpPr>
          <p:spPr>
            <a:xfrm>
              <a:off x="1524005" y="4309867"/>
              <a:ext cx="216299" cy="8608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8"/>
            <p:cNvSpPr/>
            <p:nvPr/>
          </p:nvSpPr>
          <p:spPr>
            <a:xfrm>
              <a:off x="1437963" y="4395909"/>
              <a:ext cx="172728" cy="129156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8"/>
            <p:cNvSpPr/>
            <p:nvPr/>
          </p:nvSpPr>
          <p:spPr>
            <a:xfrm>
              <a:off x="1265328" y="4309867"/>
              <a:ext cx="215703" cy="129110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8"/>
            <p:cNvSpPr/>
            <p:nvPr/>
          </p:nvSpPr>
          <p:spPr>
            <a:xfrm>
              <a:off x="1221711" y="4395909"/>
              <a:ext cx="86685" cy="8608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8"/>
            <p:cNvSpPr/>
            <p:nvPr/>
          </p:nvSpPr>
          <p:spPr>
            <a:xfrm>
              <a:off x="1049076" y="4309867"/>
              <a:ext cx="172682" cy="129110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8"/>
            <p:cNvSpPr/>
            <p:nvPr/>
          </p:nvSpPr>
          <p:spPr>
            <a:xfrm>
              <a:off x="876441" y="4309867"/>
              <a:ext cx="172682" cy="129110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8"/>
            <p:cNvSpPr/>
            <p:nvPr/>
          </p:nvSpPr>
          <p:spPr>
            <a:xfrm>
              <a:off x="3510360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8"/>
            <p:cNvSpPr/>
            <p:nvPr/>
          </p:nvSpPr>
          <p:spPr>
            <a:xfrm>
              <a:off x="3423767" y="4481951"/>
              <a:ext cx="86639" cy="43113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8"/>
            <p:cNvSpPr/>
            <p:nvPr/>
          </p:nvSpPr>
          <p:spPr>
            <a:xfrm>
              <a:off x="3380746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8"/>
            <p:cNvSpPr/>
            <p:nvPr/>
          </p:nvSpPr>
          <p:spPr>
            <a:xfrm>
              <a:off x="3380746" y="4309867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8"/>
            <p:cNvSpPr/>
            <p:nvPr/>
          </p:nvSpPr>
          <p:spPr>
            <a:xfrm>
              <a:off x="3121473" y="4309867"/>
              <a:ext cx="259321" cy="129110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8"/>
            <p:cNvSpPr/>
            <p:nvPr/>
          </p:nvSpPr>
          <p:spPr>
            <a:xfrm>
              <a:off x="3164494" y="4438930"/>
              <a:ext cx="129706" cy="86134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8"/>
            <p:cNvSpPr/>
            <p:nvPr/>
          </p:nvSpPr>
          <p:spPr>
            <a:xfrm>
              <a:off x="2862796" y="4309867"/>
              <a:ext cx="215703" cy="8608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8"/>
            <p:cNvSpPr/>
            <p:nvPr/>
          </p:nvSpPr>
          <p:spPr>
            <a:xfrm>
              <a:off x="2776157" y="4395909"/>
              <a:ext cx="172728" cy="129156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8"/>
            <p:cNvSpPr/>
            <p:nvPr/>
          </p:nvSpPr>
          <p:spPr>
            <a:xfrm>
              <a:off x="2603523" y="4309867"/>
              <a:ext cx="215703" cy="129110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8"/>
            <p:cNvSpPr/>
            <p:nvPr/>
          </p:nvSpPr>
          <p:spPr>
            <a:xfrm>
              <a:off x="2560501" y="4395909"/>
              <a:ext cx="86089" cy="8608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8"/>
            <p:cNvSpPr/>
            <p:nvPr/>
          </p:nvSpPr>
          <p:spPr>
            <a:xfrm>
              <a:off x="2387821" y="4309867"/>
              <a:ext cx="172728" cy="129110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8"/>
            <p:cNvSpPr/>
            <p:nvPr/>
          </p:nvSpPr>
          <p:spPr>
            <a:xfrm>
              <a:off x="2128594" y="4309867"/>
              <a:ext cx="259275" cy="129110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8"/>
            <p:cNvSpPr/>
            <p:nvPr/>
          </p:nvSpPr>
          <p:spPr>
            <a:xfrm>
              <a:off x="4848600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8"/>
            <p:cNvSpPr/>
            <p:nvPr/>
          </p:nvSpPr>
          <p:spPr>
            <a:xfrm>
              <a:off x="4761962" y="4481951"/>
              <a:ext cx="86639" cy="43113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8"/>
            <p:cNvSpPr/>
            <p:nvPr/>
          </p:nvSpPr>
          <p:spPr>
            <a:xfrm>
              <a:off x="4718940" y="452501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8"/>
            <p:cNvSpPr/>
            <p:nvPr/>
          </p:nvSpPr>
          <p:spPr>
            <a:xfrm>
              <a:off x="4718940" y="4309867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8"/>
            <p:cNvSpPr/>
            <p:nvPr/>
          </p:nvSpPr>
          <p:spPr>
            <a:xfrm>
              <a:off x="4459667" y="4309867"/>
              <a:ext cx="259321" cy="129110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8"/>
            <p:cNvSpPr/>
            <p:nvPr/>
          </p:nvSpPr>
          <p:spPr>
            <a:xfrm>
              <a:off x="4503285" y="4438930"/>
              <a:ext cx="129660" cy="86134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4200990" y="4309867"/>
              <a:ext cx="215703" cy="8608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4114352" y="4395909"/>
              <a:ext cx="172728" cy="129156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3941717" y="4309867"/>
              <a:ext cx="216299" cy="129110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3898696" y="4395909"/>
              <a:ext cx="86639" cy="8608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3726015" y="4309867"/>
              <a:ext cx="172728" cy="129110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3466788" y="4309867"/>
              <a:ext cx="259275" cy="129110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5453143" y="4395909"/>
              <a:ext cx="172682" cy="129156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5280462" y="4309867"/>
              <a:ext cx="215749" cy="129110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5236891" y="4395909"/>
              <a:ext cx="86639" cy="8608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5064256" y="4309867"/>
              <a:ext cx="172682" cy="129110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4805533" y="4309867"/>
              <a:ext cx="258770" cy="129110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0" name="Google Shape;2340;p18"/>
          <p:cNvGrpSpPr/>
          <p:nvPr/>
        </p:nvGrpSpPr>
        <p:grpSpPr>
          <a:xfrm>
            <a:off x="784720" y="425951"/>
            <a:ext cx="5011500" cy="4291800"/>
            <a:chOff x="790299" y="425951"/>
            <a:chExt cx="5011500" cy="4291800"/>
          </a:xfrm>
        </p:grpSpPr>
        <p:sp>
          <p:nvSpPr>
            <p:cNvPr id="2341" name="Google Shape;2341;p18"/>
            <p:cNvSpPr/>
            <p:nvPr/>
          </p:nvSpPr>
          <p:spPr>
            <a:xfrm>
              <a:off x="790299" y="425951"/>
              <a:ext cx="5011500" cy="42918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849725" y="484150"/>
              <a:ext cx="4902300" cy="41673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3" name="Google Shape;2343;p18"/>
          <p:cNvSpPr/>
          <p:nvPr/>
        </p:nvSpPr>
        <p:spPr>
          <a:xfrm>
            <a:off x="6263225" y="542950"/>
            <a:ext cx="2014480" cy="4108107"/>
          </a:xfrm>
          <a:custGeom>
            <a:avLst/>
            <a:gdLst/>
            <a:ahLst/>
            <a:cxnLst/>
            <a:rect l="l" t="t" r="r" b="b"/>
            <a:pathLst>
              <a:path w="161449" h="90817" extrusionOk="0">
                <a:moveTo>
                  <a:pt x="0" y="1"/>
                </a:moveTo>
                <a:lnTo>
                  <a:pt x="0" y="90816"/>
                </a:lnTo>
                <a:lnTo>
                  <a:pt x="161449" y="90816"/>
                </a:lnTo>
                <a:lnTo>
                  <a:pt x="16144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4" name="Google Shape;2344;p18"/>
          <p:cNvGrpSpPr/>
          <p:nvPr/>
        </p:nvGrpSpPr>
        <p:grpSpPr>
          <a:xfrm>
            <a:off x="6201175" y="425950"/>
            <a:ext cx="2149500" cy="4291800"/>
            <a:chOff x="6201175" y="425950"/>
            <a:chExt cx="2149500" cy="4291800"/>
          </a:xfrm>
        </p:grpSpPr>
        <p:sp>
          <p:nvSpPr>
            <p:cNvPr id="2345" name="Google Shape;2345;p18"/>
            <p:cNvSpPr/>
            <p:nvPr/>
          </p:nvSpPr>
          <p:spPr>
            <a:xfrm>
              <a:off x="6201175" y="425950"/>
              <a:ext cx="2149500" cy="4291800"/>
            </a:xfrm>
            <a:prstGeom prst="roundRect">
              <a:avLst>
                <a:gd name="adj" fmla="val 19266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6262125" y="484150"/>
              <a:ext cx="2028900" cy="4167300"/>
            </a:xfrm>
            <a:prstGeom prst="roundRect">
              <a:avLst>
                <a:gd name="adj" fmla="val 1820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7" name="Google Shape;2347;p18"/>
          <p:cNvSpPr txBox="1">
            <a:spLocks noGrp="1"/>
          </p:cNvSpPr>
          <p:nvPr>
            <p:ph type="title"/>
          </p:nvPr>
        </p:nvSpPr>
        <p:spPr>
          <a:xfrm>
            <a:off x="1396287" y="1101310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48" name="Google Shape;2348;p18"/>
          <p:cNvSpPr txBox="1">
            <a:spLocks noGrp="1"/>
          </p:cNvSpPr>
          <p:nvPr>
            <p:ph type="title" idx="2" hasCustomPrompt="1"/>
          </p:nvPr>
        </p:nvSpPr>
        <p:spPr>
          <a:xfrm>
            <a:off x="6538369" y="2231729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49" name="Google Shape;2349;p18"/>
          <p:cNvSpPr txBox="1">
            <a:spLocks noGrp="1"/>
          </p:cNvSpPr>
          <p:nvPr>
            <p:ph type="subTitle" idx="1"/>
          </p:nvPr>
        </p:nvSpPr>
        <p:spPr>
          <a:xfrm>
            <a:off x="1299268" y="2531213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50" name="Google Shape;2350;p18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2351" name="Google Shape;2351;p18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2" name="Google Shape;2352;p18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353" name="Google Shape;2353;p18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18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5" name="Google Shape;2355;p18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2356" name="Google Shape;2356;p18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7" name="Google Shape;2357;p18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358" name="Google Shape;2358;p18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8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_1_1"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1" name="Google Shape;2361;p19"/>
          <p:cNvGrpSpPr/>
          <p:nvPr/>
        </p:nvGrpSpPr>
        <p:grpSpPr>
          <a:xfrm>
            <a:off x="6201182" y="542950"/>
            <a:ext cx="2152118" cy="4108499"/>
            <a:chOff x="6201182" y="542950"/>
            <a:chExt cx="2152118" cy="4108499"/>
          </a:xfrm>
        </p:grpSpPr>
        <p:sp>
          <p:nvSpPr>
            <p:cNvPr id="2362" name="Google Shape;2362;p19"/>
            <p:cNvSpPr/>
            <p:nvPr/>
          </p:nvSpPr>
          <p:spPr>
            <a:xfrm>
              <a:off x="6271175" y="542950"/>
              <a:ext cx="2014480" cy="4108107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9"/>
            <p:cNvSpPr/>
            <p:nvPr/>
          </p:nvSpPr>
          <p:spPr>
            <a:xfrm>
              <a:off x="6273100" y="3890950"/>
              <a:ext cx="2080200" cy="506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9"/>
            <p:cNvSpPr/>
            <p:nvPr/>
          </p:nvSpPr>
          <p:spPr>
            <a:xfrm>
              <a:off x="6201182" y="3826491"/>
              <a:ext cx="2150865" cy="62823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9"/>
            <p:cNvSpPr/>
            <p:nvPr/>
          </p:nvSpPr>
          <p:spPr>
            <a:xfrm>
              <a:off x="7588965" y="4143519"/>
              <a:ext cx="138307" cy="127272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9"/>
            <p:cNvSpPr/>
            <p:nvPr/>
          </p:nvSpPr>
          <p:spPr>
            <a:xfrm>
              <a:off x="7588965" y="3952814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9"/>
            <p:cNvSpPr/>
            <p:nvPr/>
          </p:nvSpPr>
          <p:spPr>
            <a:xfrm>
              <a:off x="7449848" y="4079950"/>
              <a:ext cx="69190" cy="127272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9"/>
            <p:cNvSpPr/>
            <p:nvPr/>
          </p:nvSpPr>
          <p:spPr>
            <a:xfrm>
              <a:off x="7380731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9"/>
            <p:cNvSpPr/>
            <p:nvPr/>
          </p:nvSpPr>
          <p:spPr>
            <a:xfrm>
              <a:off x="7172424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9"/>
            <p:cNvSpPr/>
            <p:nvPr/>
          </p:nvSpPr>
          <p:spPr>
            <a:xfrm>
              <a:off x="7103307" y="4270723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9"/>
            <p:cNvSpPr/>
            <p:nvPr/>
          </p:nvSpPr>
          <p:spPr>
            <a:xfrm>
              <a:off x="7033307" y="4207155"/>
              <a:ext cx="70074" cy="63636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9"/>
            <p:cNvSpPr/>
            <p:nvPr/>
          </p:nvSpPr>
          <p:spPr>
            <a:xfrm>
              <a:off x="6617650" y="4207155"/>
              <a:ext cx="208381" cy="127204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9"/>
            <p:cNvSpPr/>
            <p:nvPr/>
          </p:nvSpPr>
          <p:spPr>
            <a:xfrm>
              <a:off x="6478532" y="4143519"/>
              <a:ext cx="70074" cy="63704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9"/>
            <p:cNvSpPr/>
            <p:nvPr/>
          </p:nvSpPr>
          <p:spPr>
            <a:xfrm>
              <a:off x="6340299" y="4207155"/>
              <a:ext cx="138307" cy="63636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9"/>
            <p:cNvSpPr/>
            <p:nvPr/>
          </p:nvSpPr>
          <p:spPr>
            <a:xfrm>
              <a:off x="6271183" y="4010194"/>
              <a:ext cx="69190" cy="63704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9"/>
            <p:cNvSpPr/>
            <p:nvPr/>
          </p:nvSpPr>
          <p:spPr>
            <a:xfrm>
              <a:off x="7588965" y="3889246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9"/>
            <p:cNvSpPr/>
            <p:nvPr/>
          </p:nvSpPr>
          <p:spPr>
            <a:xfrm>
              <a:off x="7103307" y="4207155"/>
              <a:ext cx="69190" cy="63636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9"/>
            <p:cNvSpPr/>
            <p:nvPr/>
          </p:nvSpPr>
          <p:spPr>
            <a:xfrm>
              <a:off x="6478532" y="3889246"/>
              <a:ext cx="70074" cy="63636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9"/>
            <p:cNvSpPr/>
            <p:nvPr/>
          </p:nvSpPr>
          <p:spPr>
            <a:xfrm>
              <a:off x="7658082" y="3889246"/>
              <a:ext cx="415731" cy="190773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9"/>
            <p:cNvSpPr/>
            <p:nvPr/>
          </p:nvSpPr>
          <p:spPr>
            <a:xfrm>
              <a:off x="7241540" y="3889246"/>
              <a:ext cx="347498" cy="127204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9"/>
            <p:cNvSpPr/>
            <p:nvPr/>
          </p:nvSpPr>
          <p:spPr>
            <a:xfrm>
              <a:off x="7103307" y="4016382"/>
              <a:ext cx="277498" cy="190840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9"/>
            <p:cNvSpPr/>
            <p:nvPr/>
          </p:nvSpPr>
          <p:spPr>
            <a:xfrm>
              <a:off x="6825957" y="3889246"/>
              <a:ext cx="346541" cy="190773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9"/>
            <p:cNvSpPr/>
            <p:nvPr/>
          </p:nvSpPr>
          <p:spPr>
            <a:xfrm>
              <a:off x="6755883" y="4016382"/>
              <a:ext cx="139265" cy="127204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9"/>
            <p:cNvSpPr/>
            <p:nvPr/>
          </p:nvSpPr>
          <p:spPr>
            <a:xfrm>
              <a:off x="6478532" y="3889246"/>
              <a:ext cx="277424" cy="190773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9"/>
            <p:cNvSpPr/>
            <p:nvPr/>
          </p:nvSpPr>
          <p:spPr>
            <a:xfrm>
              <a:off x="6201182" y="3889246"/>
              <a:ext cx="277424" cy="190773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9"/>
            <p:cNvSpPr/>
            <p:nvPr/>
          </p:nvSpPr>
          <p:spPr>
            <a:xfrm>
              <a:off x="8143666" y="4207155"/>
              <a:ext cx="208381" cy="127204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9"/>
            <p:cNvSpPr/>
            <p:nvPr/>
          </p:nvSpPr>
          <p:spPr>
            <a:xfrm>
              <a:off x="8004549" y="4143519"/>
              <a:ext cx="70074" cy="63704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9"/>
            <p:cNvSpPr/>
            <p:nvPr/>
          </p:nvSpPr>
          <p:spPr>
            <a:xfrm>
              <a:off x="7866316" y="4207155"/>
              <a:ext cx="138307" cy="63636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9"/>
            <p:cNvSpPr/>
            <p:nvPr/>
          </p:nvSpPr>
          <p:spPr>
            <a:xfrm>
              <a:off x="6260726" y="4342350"/>
              <a:ext cx="2080270" cy="309099"/>
            </a:xfrm>
            <a:custGeom>
              <a:avLst/>
              <a:gdLst/>
              <a:ahLst/>
              <a:cxnLst/>
              <a:rect l="l" t="t" r="r" b="b"/>
              <a:pathLst>
                <a:path w="161449" h="3742" extrusionOk="0">
                  <a:moveTo>
                    <a:pt x="0" y="0"/>
                  </a:moveTo>
                  <a:lnTo>
                    <a:pt x="0" y="3741"/>
                  </a:lnTo>
                  <a:lnTo>
                    <a:pt x="161449" y="374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19"/>
          <p:cNvGrpSpPr/>
          <p:nvPr/>
        </p:nvGrpSpPr>
        <p:grpSpPr>
          <a:xfrm>
            <a:off x="6201174" y="425950"/>
            <a:ext cx="2152200" cy="4291800"/>
            <a:chOff x="6201174" y="425950"/>
            <a:chExt cx="2152200" cy="4291800"/>
          </a:xfrm>
        </p:grpSpPr>
        <p:sp>
          <p:nvSpPr>
            <p:cNvPr id="2391" name="Google Shape;2391;p19"/>
            <p:cNvSpPr/>
            <p:nvPr/>
          </p:nvSpPr>
          <p:spPr>
            <a:xfrm>
              <a:off x="6201174" y="425950"/>
              <a:ext cx="2152200" cy="4291800"/>
            </a:xfrm>
            <a:prstGeom prst="roundRect">
              <a:avLst>
                <a:gd name="adj" fmla="val 19266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9"/>
            <p:cNvSpPr/>
            <p:nvPr/>
          </p:nvSpPr>
          <p:spPr>
            <a:xfrm>
              <a:off x="6262125" y="484150"/>
              <a:ext cx="2035800" cy="4167300"/>
            </a:xfrm>
            <a:prstGeom prst="roundRect">
              <a:avLst>
                <a:gd name="adj" fmla="val 1820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3" name="Google Shape;2393;p19"/>
          <p:cNvSpPr/>
          <p:nvPr/>
        </p:nvSpPr>
        <p:spPr>
          <a:xfrm>
            <a:off x="849725" y="484150"/>
            <a:ext cx="4902300" cy="4167300"/>
          </a:xfrm>
          <a:prstGeom prst="roundRect">
            <a:avLst>
              <a:gd name="adj" fmla="val 921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4" name="Google Shape;2394;p19"/>
          <p:cNvGrpSpPr/>
          <p:nvPr/>
        </p:nvGrpSpPr>
        <p:grpSpPr>
          <a:xfrm>
            <a:off x="790299" y="425951"/>
            <a:ext cx="5011500" cy="4291800"/>
            <a:chOff x="790299" y="425951"/>
            <a:chExt cx="5011500" cy="4291800"/>
          </a:xfrm>
        </p:grpSpPr>
        <p:sp>
          <p:nvSpPr>
            <p:cNvPr id="2395" name="Google Shape;2395;p19"/>
            <p:cNvSpPr/>
            <p:nvPr/>
          </p:nvSpPr>
          <p:spPr>
            <a:xfrm>
              <a:off x="790299" y="425951"/>
              <a:ext cx="5011500" cy="42918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9"/>
            <p:cNvSpPr/>
            <p:nvPr/>
          </p:nvSpPr>
          <p:spPr>
            <a:xfrm>
              <a:off x="849725" y="484150"/>
              <a:ext cx="4902300" cy="41673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7" name="Google Shape;2397;p19"/>
          <p:cNvSpPr txBox="1">
            <a:spLocks noGrp="1"/>
          </p:cNvSpPr>
          <p:nvPr>
            <p:ph type="title"/>
          </p:nvPr>
        </p:nvSpPr>
        <p:spPr>
          <a:xfrm>
            <a:off x="1396287" y="2340560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98" name="Google Shape;2398;p19"/>
          <p:cNvSpPr txBox="1">
            <a:spLocks noGrp="1"/>
          </p:cNvSpPr>
          <p:nvPr>
            <p:ph type="title" idx="2" hasCustomPrompt="1"/>
          </p:nvPr>
        </p:nvSpPr>
        <p:spPr>
          <a:xfrm>
            <a:off x="2584569" y="1209817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9" name="Google Shape;2399;p19"/>
          <p:cNvSpPr txBox="1">
            <a:spLocks noGrp="1"/>
          </p:cNvSpPr>
          <p:nvPr>
            <p:ph type="subTitle" idx="1"/>
          </p:nvPr>
        </p:nvSpPr>
        <p:spPr>
          <a:xfrm>
            <a:off x="1299275" y="3740188"/>
            <a:ext cx="40809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00" name="Google Shape;2400;p19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2401" name="Google Shape;2401;p19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2" name="Google Shape;2402;p19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403" name="Google Shape;2403;p19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19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5" name="Google Shape;2405;p19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2406" name="Google Shape;2406;p19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7" name="Google Shape;2407;p19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2408" name="Google Shape;2408;p19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19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1" name="Google Shape;2411;p20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2412" name="Google Shape;2412;p20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0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0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0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0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0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0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0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0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0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0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0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0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0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0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0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0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0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0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0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0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0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0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0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0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0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0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0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0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0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0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0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0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0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0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0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0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0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0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0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0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0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0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0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0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0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0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0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0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0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0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0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0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0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0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0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0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0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0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0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0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0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0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0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0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0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0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0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0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0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0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0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0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0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0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0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0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0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0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0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0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0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0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0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0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0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0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0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0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0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0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0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0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0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0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0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0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0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0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0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0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0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0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0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0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0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0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0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0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0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0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0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0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0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0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0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0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0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0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0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0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0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0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0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0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0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0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0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0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0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0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0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0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0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0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0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0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0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0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0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0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0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0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0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0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0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0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0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0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0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0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0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0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0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0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0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0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0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0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0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0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0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0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0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0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0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0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0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0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0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0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0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0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0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0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0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0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0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0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0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0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0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0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0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0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0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0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0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0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0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0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0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0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0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0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0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0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0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" name="Google Shape;2610;p20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2611" name="Google Shape;2611;p20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0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3" name="Google Shape;2613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614" name="Google Shape;2614;p20"/>
          <p:cNvSpPr txBox="1">
            <a:spLocks noGrp="1"/>
          </p:cNvSpPr>
          <p:nvPr>
            <p:ph type="title" idx="2"/>
          </p:nvPr>
        </p:nvSpPr>
        <p:spPr>
          <a:xfrm>
            <a:off x="720000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15" name="Google Shape;2615;p20"/>
          <p:cNvSpPr txBox="1">
            <a:spLocks noGrp="1"/>
          </p:cNvSpPr>
          <p:nvPr>
            <p:ph type="subTitle" idx="1"/>
          </p:nvPr>
        </p:nvSpPr>
        <p:spPr>
          <a:xfrm>
            <a:off x="720000" y="2868815"/>
            <a:ext cx="2336400" cy="6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6" name="Google Shape;2616;p20"/>
          <p:cNvSpPr txBox="1">
            <a:spLocks noGrp="1"/>
          </p:cNvSpPr>
          <p:nvPr>
            <p:ph type="title" idx="3"/>
          </p:nvPr>
        </p:nvSpPr>
        <p:spPr>
          <a:xfrm>
            <a:off x="3403800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17" name="Google Shape;2617;p20"/>
          <p:cNvSpPr txBox="1">
            <a:spLocks noGrp="1"/>
          </p:cNvSpPr>
          <p:nvPr>
            <p:ph type="subTitle" idx="4"/>
          </p:nvPr>
        </p:nvSpPr>
        <p:spPr>
          <a:xfrm>
            <a:off x="3403800" y="2868815"/>
            <a:ext cx="2336400" cy="6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8" name="Google Shape;2618;p20"/>
          <p:cNvSpPr txBox="1">
            <a:spLocks noGrp="1"/>
          </p:cNvSpPr>
          <p:nvPr>
            <p:ph type="title" idx="5"/>
          </p:nvPr>
        </p:nvSpPr>
        <p:spPr>
          <a:xfrm>
            <a:off x="6067975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19" name="Google Shape;2619;p20"/>
          <p:cNvSpPr txBox="1">
            <a:spLocks noGrp="1"/>
          </p:cNvSpPr>
          <p:nvPr>
            <p:ph type="subTitle" idx="6"/>
          </p:nvPr>
        </p:nvSpPr>
        <p:spPr>
          <a:xfrm>
            <a:off x="6067975" y="2868815"/>
            <a:ext cx="2336400" cy="67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20" name="Google Shape;2620;p20"/>
          <p:cNvGrpSpPr/>
          <p:nvPr/>
        </p:nvGrpSpPr>
        <p:grpSpPr>
          <a:xfrm>
            <a:off x="5681633" y="1235748"/>
            <a:ext cx="259159" cy="272180"/>
            <a:chOff x="4685992" y="1362548"/>
            <a:chExt cx="720886" cy="757106"/>
          </a:xfrm>
        </p:grpSpPr>
        <p:sp>
          <p:nvSpPr>
            <p:cNvPr id="2621" name="Google Shape;2621;p2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0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0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0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0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0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0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0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0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0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0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0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0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6" name="Google Shape;2646;p20"/>
          <p:cNvGrpSpPr/>
          <p:nvPr/>
        </p:nvGrpSpPr>
        <p:grpSpPr>
          <a:xfrm rot="2700000">
            <a:off x="903683" y="1261735"/>
            <a:ext cx="124930" cy="124095"/>
            <a:chOff x="4891103" y="1571383"/>
            <a:chExt cx="347518" cy="345195"/>
          </a:xfrm>
        </p:grpSpPr>
        <p:sp>
          <p:nvSpPr>
            <p:cNvPr id="2647" name="Google Shape;2647;p2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0" name="Google Shape;2660;p20"/>
          <p:cNvGrpSpPr/>
          <p:nvPr/>
        </p:nvGrpSpPr>
        <p:grpSpPr>
          <a:xfrm>
            <a:off x="300032" y="3904812"/>
            <a:ext cx="578068" cy="632247"/>
            <a:chOff x="1129378" y="3247948"/>
            <a:chExt cx="928026" cy="1014516"/>
          </a:xfrm>
        </p:grpSpPr>
        <p:sp>
          <p:nvSpPr>
            <p:cNvPr id="2661" name="Google Shape;2661;p20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20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0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0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0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0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0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0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0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0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0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0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0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0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0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0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0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8" name="Google Shape;2678;p20"/>
          <p:cNvGrpSpPr/>
          <p:nvPr/>
        </p:nvGrpSpPr>
        <p:grpSpPr>
          <a:xfrm>
            <a:off x="8545805" y="4113726"/>
            <a:ext cx="387080" cy="423358"/>
            <a:chOff x="1129378" y="3247948"/>
            <a:chExt cx="928026" cy="1014516"/>
          </a:xfrm>
        </p:grpSpPr>
        <p:sp>
          <p:nvSpPr>
            <p:cNvPr id="2679" name="Google Shape;2679;p20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0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0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0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0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0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0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0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0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0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0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0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0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0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0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0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0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20"/>
          <p:cNvGrpSpPr/>
          <p:nvPr/>
        </p:nvGrpSpPr>
        <p:grpSpPr>
          <a:xfrm>
            <a:off x="8232243" y="1310957"/>
            <a:ext cx="387080" cy="448243"/>
            <a:chOff x="7858018" y="1295107"/>
            <a:chExt cx="387080" cy="448243"/>
          </a:xfrm>
        </p:grpSpPr>
        <p:sp>
          <p:nvSpPr>
            <p:cNvPr id="2697" name="Google Shape;2697;p20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20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2699" name="Google Shape;2699;p2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20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2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2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2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6" name="Google Shape;2926;p22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2927" name="Google Shape;2927;p22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22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22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22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22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22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22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22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22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22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22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22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22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22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22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22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22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22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22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22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22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22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22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22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22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22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22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22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22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22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22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22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22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22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22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2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2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22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22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2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2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2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2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2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2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2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2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2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22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22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2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2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2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2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2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2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2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2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2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2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2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2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2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2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2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2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2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2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2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22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2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2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2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22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22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2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2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2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22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22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2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22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22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2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22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22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2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22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22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22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2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2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2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2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2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2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2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2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2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2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2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2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2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2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2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2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2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2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2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2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2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2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2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2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2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2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2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2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2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2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2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2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2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2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2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2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2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2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2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2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2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2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2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2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2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2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2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2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2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2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2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2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2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2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2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2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2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2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2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2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2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2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2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2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2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2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2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2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2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2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2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2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2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2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2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2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2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2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2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2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2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2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2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2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2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2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2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2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2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2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2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2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2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2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2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2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2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2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2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2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2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2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2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2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2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2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2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2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5" name="Google Shape;3125;p22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3126" name="Google Shape;3126;p22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2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9" name="Google Shape;3129;p23"/>
          <p:cNvGrpSpPr/>
          <p:nvPr/>
        </p:nvGrpSpPr>
        <p:grpSpPr>
          <a:xfrm>
            <a:off x="876441" y="486692"/>
            <a:ext cx="7404878" cy="4167438"/>
            <a:chOff x="0" y="-7"/>
            <a:chExt cx="9144083" cy="5146256"/>
          </a:xfrm>
        </p:grpSpPr>
        <p:sp>
          <p:nvSpPr>
            <p:cNvPr id="3130" name="Google Shape;3130;p23"/>
            <p:cNvSpPr/>
            <p:nvPr/>
          </p:nvSpPr>
          <p:spPr>
            <a:xfrm>
              <a:off x="0" y="9"/>
              <a:ext cx="9144068" cy="4668675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rgbClr val="8FD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3"/>
            <p:cNvSpPr/>
            <p:nvPr/>
          </p:nvSpPr>
          <p:spPr>
            <a:xfrm>
              <a:off x="15" y="-7"/>
              <a:ext cx="9144068" cy="186063"/>
            </a:xfrm>
            <a:custGeom>
              <a:avLst/>
              <a:gdLst/>
              <a:ahLst/>
              <a:cxnLst/>
              <a:rect l="l" t="t" r="r" b="b"/>
              <a:pathLst>
                <a:path w="161449" h="4921" extrusionOk="0">
                  <a:moveTo>
                    <a:pt x="0" y="1"/>
                  </a:moveTo>
                  <a:lnTo>
                    <a:pt x="0" y="4920"/>
                  </a:lnTo>
                  <a:lnTo>
                    <a:pt x="161449" y="4920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rgbClr val="5E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3"/>
            <p:cNvSpPr/>
            <p:nvPr/>
          </p:nvSpPr>
          <p:spPr>
            <a:xfrm>
              <a:off x="15" y="207830"/>
              <a:ext cx="9144068" cy="96453"/>
            </a:xfrm>
            <a:custGeom>
              <a:avLst/>
              <a:gdLst/>
              <a:ahLst/>
              <a:cxnLst/>
              <a:rect l="l" t="t" r="r" b="b"/>
              <a:pathLst>
                <a:path w="161449" h="2551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rgbClr val="5E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3"/>
            <p:cNvSpPr/>
            <p:nvPr/>
          </p:nvSpPr>
          <p:spPr>
            <a:xfrm>
              <a:off x="15" y="330596"/>
              <a:ext cx="9144068" cy="74145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rgbClr val="5E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3"/>
            <p:cNvSpPr/>
            <p:nvPr/>
          </p:nvSpPr>
          <p:spPr>
            <a:xfrm>
              <a:off x="15" y="436990"/>
              <a:ext cx="9144068" cy="51875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161449" y="1372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rgbClr val="5E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3"/>
            <p:cNvSpPr/>
            <p:nvPr/>
          </p:nvSpPr>
          <p:spPr>
            <a:xfrm>
              <a:off x="15" y="522023"/>
              <a:ext cx="9144068" cy="29605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0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rgbClr val="5E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3"/>
            <p:cNvSpPr/>
            <p:nvPr/>
          </p:nvSpPr>
          <p:spPr>
            <a:xfrm>
              <a:off x="0" y="4668682"/>
              <a:ext cx="1653249" cy="52503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3"/>
            <p:cNvSpPr/>
            <p:nvPr/>
          </p:nvSpPr>
          <p:spPr>
            <a:xfrm>
              <a:off x="1653180" y="4668682"/>
              <a:ext cx="1652569" cy="52503"/>
            </a:xfrm>
            <a:custGeom>
              <a:avLst/>
              <a:gdLst/>
              <a:ahLst/>
              <a:cxnLst/>
              <a:rect l="l" t="t" r="r" b="b"/>
              <a:pathLst>
                <a:path w="29178" h="927" extrusionOk="0">
                  <a:moveTo>
                    <a:pt x="1" y="1"/>
                  </a:moveTo>
                  <a:lnTo>
                    <a:pt x="1" y="927"/>
                  </a:lnTo>
                  <a:lnTo>
                    <a:pt x="29178" y="927"/>
                  </a:lnTo>
                  <a:lnTo>
                    <a:pt x="29178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3"/>
            <p:cNvSpPr/>
            <p:nvPr/>
          </p:nvSpPr>
          <p:spPr>
            <a:xfrm>
              <a:off x="3305680" y="4668682"/>
              <a:ext cx="1652626" cy="52503"/>
            </a:xfrm>
            <a:custGeom>
              <a:avLst/>
              <a:gdLst/>
              <a:ahLst/>
              <a:cxnLst/>
              <a:rect l="l" t="t" r="r" b="b"/>
              <a:pathLst>
                <a:path w="29179" h="927" extrusionOk="0">
                  <a:moveTo>
                    <a:pt x="1" y="1"/>
                  </a:moveTo>
                  <a:lnTo>
                    <a:pt x="1" y="927"/>
                  </a:lnTo>
                  <a:lnTo>
                    <a:pt x="29178" y="927"/>
                  </a:lnTo>
                  <a:lnTo>
                    <a:pt x="29178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3"/>
            <p:cNvSpPr/>
            <p:nvPr/>
          </p:nvSpPr>
          <p:spPr>
            <a:xfrm>
              <a:off x="4958237" y="4668682"/>
              <a:ext cx="1652569" cy="52503"/>
            </a:xfrm>
            <a:custGeom>
              <a:avLst/>
              <a:gdLst/>
              <a:ahLst/>
              <a:cxnLst/>
              <a:rect l="l" t="t" r="r" b="b"/>
              <a:pathLst>
                <a:path w="29178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77" y="927"/>
                  </a:lnTo>
                  <a:lnTo>
                    <a:pt x="29177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3"/>
            <p:cNvSpPr/>
            <p:nvPr/>
          </p:nvSpPr>
          <p:spPr>
            <a:xfrm>
              <a:off x="6610737" y="4668682"/>
              <a:ext cx="1653249" cy="52503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89" y="927"/>
                  </a:lnTo>
                  <a:lnTo>
                    <a:pt x="2918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3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3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3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3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3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3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3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3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3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3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3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3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3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3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3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3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3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3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3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3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3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3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3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3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3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3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3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3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3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3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3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3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3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3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3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3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3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3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3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3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3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3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3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3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3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3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3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3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3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3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3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3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3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3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3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3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3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3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3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3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3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3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3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3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3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3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3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3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3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3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3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3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3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3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3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3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3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3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3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3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3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3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3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3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3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3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3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3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3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3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3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3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3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3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3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3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3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3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3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3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3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3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3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3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3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3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3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3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3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3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3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3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3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3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3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3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3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3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3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3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3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3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3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3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3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3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3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3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3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3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3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3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3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3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3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3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3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3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3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3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3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3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3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3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3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3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3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3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3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3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3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3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3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3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3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3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3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3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3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3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3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3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3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3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3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3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3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3"/>
            <p:cNvSpPr/>
            <p:nvPr/>
          </p:nvSpPr>
          <p:spPr>
            <a:xfrm>
              <a:off x="8263916" y="4668682"/>
              <a:ext cx="880090" cy="52503"/>
            </a:xfrm>
            <a:custGeom>
              <a:avLst/>
              <a:gdLst/>
              <a:ahLst/>
              <a:cxnLst/>
              <a:rect l="l" t="t" r="r" b="b"/>
              <a:pathLst>
                <a:path w="15539" h="927" extrusionOk="0">
                  <a:moveTo>
                    <a:pt x="0" y="1"/>
                  </a:moveTo>
                  <a:lnTo>
                    <a:pt x="0" y="927"/>
                  </a:lnTo>
                  <a:lnTo>
                    <a:pt x="15539" y="927"/>
                  </a:lnTo>
                  <a:lnTo>
                    <a:pt x="155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8" name="Google Shape;3338;p23"/>
          <p:cNvGrpSpPr/>
          <p:nvPr/>
        </p:nvGrpSpPr>
        <p:grpSpPr>
          <a:xfrm>
            <a:off x="790266" y="425938"/>
            <a:ext cx="7563480" cy="4291690"/>
            <a:chOff x="836356" y="408591"/>
            <a:chExt cx="7693500" cy="4326300"/>
          </a:xfrm>
        </p:grpSpPr>
        <p:sp>
          <p:nvSpPr>
            <p:cNvPr id="3339" name="Google Shape;3339;p23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3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1" name="Google Shape;3341;p23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3342" name="Google Shape;3342;p23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3" name="Google Shape;3343;p23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344" name="Google Shape;3344;p23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23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6" name="Google Shape;3346;p23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3347" name="Google Shape;3347;p23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8" name="Google Shape;3348;p23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349" name="Google Shape;3349;p23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23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6" name="Google Shape;1546;p14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1547" name="Google Shape;1547;p14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4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4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4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4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4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4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4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4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4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4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4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4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4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4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4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4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4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4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4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4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4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4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4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4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4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4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4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4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4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4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4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4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4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4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4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4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4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4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4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4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4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4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4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4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4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4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4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4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4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4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4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4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4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4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4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4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4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4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4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4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4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4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4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4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4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4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4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4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4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4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4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4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4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4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4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4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4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4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4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4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4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4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4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4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4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4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4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4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4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4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4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4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4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4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4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4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4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4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4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4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4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4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4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4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4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4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4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4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4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4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4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4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4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4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4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4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4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4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4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4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4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4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4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4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4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4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4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4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4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4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4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4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4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4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4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4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4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4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4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4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4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4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4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4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4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4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4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4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4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4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4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4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4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4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4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4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4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4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4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4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4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4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4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4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4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4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4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4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4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4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4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4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4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4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4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4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4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4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4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4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4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4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4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4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4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4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4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4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4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4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4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4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4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4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4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4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4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14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1746" name="Google Shape;1746;p14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4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14"/>
          <p:cNvGrpSpPr/>
          <p:nvPr/>
        </p:nvGrpSpPr>
        <p:grpSpPr>
          <a:xfrm>
            <a:off x="1152395" y="692424"/>
            <a:ext cx="6839206" cy="3557128"/>
            <a:chOff x="911649" y="1485925"/>
            <a:chExt cx="959700" cy="959700"/>
          </a:xfrm>
        </p:grpSpPr>
        <p:sp>
          <p:nvSpPr>
            <p:cNvPr id="1749" name="Google Shape;1749;p14"/>
            <p:cNvSpPr/>
            <p:nvPr/>
          </p:nvSpPr>
          <p:spPr>
            <a:xfrm>
              <a:off x="923431" y="1485925"/>
              <a:ext cx="9351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4"/>
            <p:cNvSpPr/>
            <p:nvPr/>
          </p:nvSpPr>
          <p:spPr>
            <a:xfrm rot="-5400000">
              <a:off x="931149" y="1485218"/>
              <a:ext cx="9207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4"/>
            <p:cNvSpPr/>
            <p:nvPr/>
          </p:nvSpPr>
          <p:spPr>
            <a:xfrm>
              <a:off x="925083" y="1489499"/>
              <a:ext cx="931800" cy="952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2" name="Google Shape;1752;p14"/>
          <p:cNvSpPr txBox="1">
            <a:spLocks noGrp="1"/>
          </p:cNvSpPr>
          <p:nvPr>
            <p:ph type="title"/>
          </p:nvPr>
        </p:nvSpPr>
        <p:spPr>
          <a:xfrm>
            <a:off x="2558375" y="3094938"/>
            <a:ext cx="4027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53" name="Google Shape;1753;p14"/>
          <p:cNvSpPr txBox="1">
            <a:spLocks noGrp="1"/>
          </p:cNvSpPr>
          <p:nvPr>
            <p:ph type="subTitle" idx="1"/>
          </p:nvPr>
        </p:nvSpPr>
        <p:spPr>
          <a:xfrm>
            <a:off x="2558325" y="1315138"/>
            <a:ext cx="40272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1754" name="Google Shape;1754;p14"/>
          <p:cNvGrpSpPr/>
          <p:nvPr/>
        </p:nvGrpSpPr>
        <p:grpSpPr>
          <a:xfrm>
            <a:off x="8310493" y="1346107"/>
            <a:ext cx="387080" cy="448243"/>
            <a:chOff x="7858018" y="1295107"/>
            <a:chExt cx="387080" cy="448243"/>
          </a:xfrm>
        </p:grpSpPr>
        <p:sp>
          <p:nvSpPr>
            <p:cNvPr id="1755" name="Google Shape;1755;p14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6" name="Google Shape;1756;p14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1757" name="Google Shape;1757;p14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4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4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4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4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2" name="Google Shape;1762;p14"/>
          <p:cNvGrpSpPr/>
          <p:nvPr/>
        </p:nvGrpSpPr>
        <p:grpSpPr>
          <a:xfrm>
            <a:off x="395518" y="2964832"/>
            <a:ext cx="387080" cy="392693"/>
            <a:chOff x="6301268" y="2035382"/>
            <a:chExt cx="387080" cy="392693"/>
          </a:xfrm>
        </p:grpSpPr>
        <p:sp>
          <p:nvSpPr>
            <p:cNvPr id="1763" name="Google Shape;1763;p14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4" name="Google Shape;1764;p14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1765" name="Google Shape;1765;p14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14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4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4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4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0" name="Google Shape;1770;p14"/>
          <p:cNvGrpSpPr/>
          <p:nvPr/>
        </p:nvGrpSpPr>
        <p:grpSpPr>
          <a:xfrm>
            <a:off x="459483" y="1470648"/>
            <a:ext cx="259159" cy="272180"/>
            <a:chOff x="4685992" y="1362548"/>
            <a:chExt cx="720886" cy="757106"/>
          </a:xfrm>
        </p:grpSpPr>
        <p:sp>
          <p:nvSpPr>
            <p:cNvPr id="1771" name="Google Shape;1771;p14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4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4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4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4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4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4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4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4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4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4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4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4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4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4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4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4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4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4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4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4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4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4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4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4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6" name="Google Shape;1796;p14"/>
          <p:cNvGrpSpPr/>
          <p:nvPr/>
        </p:nvGrpSpPr>
        <p:grpSpPr>
          <a:xfrm rot="2700000">
            <a:off x="8571383" y="3065110"/>
            <a:ext cx="124930" cy="124095"/>
            <a:chOff x="4891103" y="1571383"/>
            <a:chExt cx="347518" cy="345195"/>
          </a:xfrm>
        </p:grpSpPr>
        <p:sp>
          <p:nvSpPr>
            <p:cNvPr id="1797" name="Google Shape;1797;p14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4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4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4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4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4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4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4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4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4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4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4"/>
          <p:cNvGrpSpPr/>
          <p:nvPr/>
        </p:nvGrpSpPr>
        <p:grpSpPr>
          <a:xfrm>
            <a:off x="300032" y="3904812"/>
            <a:ext cx="578068" cy="632247"/>
            <a:chOff x="1129378" y="3247948"/>
            <a:chExt cx="928026" cy="1014516"/>
          </a:xfrm>
        </p:grpSpPr>
        <p:sp>
          <p:nvSpPr>
            <p:cNvPr id="1811" name="Google Shape;1811;p14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4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4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4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4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4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4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4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4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4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4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4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4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4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4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14"/>
          <p:cNvGrpSpPr/>
          <p:nvPr/>
        </p:nvGrpSpPr>
        <p:grpSpPr>
          <a:xfrm>
            <a:off x="8215007" y="3904812"/>
            <a:ext cx="578068" cy="632247"/>
            <a:chOff x="1129378" y="3247948"/>
            <a:chExt cx="928026" cy="1014516"/>
          </a:xfrm>
        </p:grpSpPr>
        <p:sp>
          <p:nvSpPr>
            <p:cNvPr id="1829" name="Google Shape;1829;p14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4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4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4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4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4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4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4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4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4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4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4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4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0704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3"/>
          <p:cNvGrpSpPr/>
          <p:nvPr/>
        </p:nvGrpSpPr>
        <p:grpSpPr>
          <a:xfrm>
            <a:off x="4888738" y="542953"/>
            <a:ext cx="3397607" cy="1648500"/>
            <a:chOff x="4867261" y="-1433476"/>
            <a:chExt cx="3418116" cy="1658451"/>
          </a:xfrm>
        </p:grpSpPr>
        <p:sp>
          <p:nvSpPr>
            <p:cNvPr id="225" name="Google Shape;225;p3"/>
            <p:cNvSpPr/>
            <p:nvPr/>
          </p:nvSpPr>
          <p:spPr>
            <a:xfrm>
              <a:off x="4873477" y="-167725"/>
              <a:ext cx="3411900" cy="392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4872454" y="-1433476"/>
              <a:ext cx="3411821" cy="1255999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4872456" y="-522189"/>
              <a:ext cx="3411821" cy="392689"/>
            </a:xfrm>
            <a:custGeom>
              <a:avLst/>
              <a:gdLst/>
              <a:ahLst/>
              <a:cxnLst/>
              <a:rect l="l" t="t" r="r" b="b"/>
              <a:pathLst>
                <a:path w="161449" h="25294" extrusionOk="0">
                  <a:moveTo>
                    <a:pt x="0" y="0"/>
                  </a:moveTo>
                  <a:lnTo>
                    <a:pt x="0" y="25293"/>
                  </a:lnTo>
                  <a:lnTo>
                    <a:pt x="161449" y="2529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872457" y="-599536"/>
              <a:ext cx="3411821" cy="63061"/>
            </a:xfrm>
            <a:custGeom>
              <a:avLst/>
              <a:gdLst/>
              <a:ahLst/>
              <a:cxnLst/>
              <a:rect l="l" t="t" r="r" b="b"/>
              <a:pathLst>
                <a:path w="161449" h="2550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4872457" y="-665272"/>
              <a:ext cx="3411821" cy="48496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4872457" y="-720300"/>
              <a:ext cx="3411821" cy="33930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0"/>
                  </a:moveTo>
                  <a:lnTo>
                    <a:pt x="0" y="1371"/>
                  </a:lnTo>
                  <a:lnTo>
                    <a:pt x="161449" y="137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872457" y="-761354"/>
              <a:ext cx="3411821" cy="19364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1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872530" y="-177425"/>
              <a:ext cx="3411828" cy="42526"/>
            </a:xfrm>
            <a:custGeom>
              <a:avLst/>
              <a:gdLst/>
              <a:ahLst/>
              <a:cxnLst/>
              <a:rect l="l" t="t" r="r" b="b"/>
              <a:pathLst>
                <a:path w="29179" h="927" extrusionOk="0">
                  <a:moveTo>
                    <a:pt x="1" y="1"/>
                  </a:moveTo>
                  <a:lnTo>
                    <a:pt x="1" y="927"/>
                  </a:lnTo>
                  <a:lnTo>
                    <a:pt x="29178" y="927"/>
                  </a:lnTo>
                  <a:lnTo>
                    <a:pt x="291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5989800" y="80193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5989800" y="-48916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5946779" y="-5895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5903712" y="166235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5903712" y="-91937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5860186" y="123214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5860186" y="-134958"/>
              <a:ext cx="43572" cy="43067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5644485" y="37126"/>
              <a:ext cx="86089" cy="86134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5644485" y="-9193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5557892" y="-5895"/>
              <a:ext cx="43618" cy="86134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5514871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385211" y="80193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342190" y="123214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299169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039896" y="80193"/>
              <a:ext cx="129706" cy="8608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953854" y="37126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867261" y="80193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7327995" y="80193"/>
              <a:ext cx="86639" cy="43067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7327995" y="-48916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7284974" y="-5895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7241952" y="166235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7241952" y="-9193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198931" y="123214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7198931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982679" y="37126"/>
              <a:ext cx="86685" cy="86134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982679" y="-91937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6896637" y="-5895"/>
              <a:ext cx="43067" cy="86134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6853066" y="80193"/>
              <a:ext cx="43618" cy="43067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6724002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6680385" y="123214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637364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378136" y="80193"/>
              <a:ext cx="129660" cy="8608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292048" y="37126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6205502" y="80193"/>
              <a:ext cx="86593" cy="43067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6162481" y="37126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191811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8062197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8019176" y="123214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7975558" y="80193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7716881" y="80193"/>
              <a:ext cx="129660" cy="8608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630289" y="37126"/>
              <a:ext cx="43067" cy="43113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544201" y="80193"/>
              <a:ext cx="86134" cy="43067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500675" y="37126"/>
              <a:ext cx="43572" cy="43113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5989800" y="-134958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5946779" y="-48916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5903712" y="-134958"/>
              <a:ext cx="43113" cy="43067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5644485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342190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4953854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7327995" y="-134958"/>
              <a:ext cx="43618" cy="8608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7284974" y="-48916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7241952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6982679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6680385" y="80193"/>
              <a:ext cx="43663" cy="43067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6292048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8019176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7630289" y="-134958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6076393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5989800" y="37126"/>
              <a:ext cx="86639" cy="43113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5946779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5946779" y="-134958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5687506" y="-134958"/>
              <a:ext cx="259321" cy="129110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5730527" y="-5895"/>
              <a:ext cx="129706" cy="86134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5428829" y="-134958"/>
              <a:ext cx="215703" cy="8608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5342190" y="-48916"/>
              <a:ext cx="172728" cy="129156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5169556" y="-134958"/>
              <a:ext cx="215703" cy="129110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5126534" y="-48916"/>
              <a:ext cx="86089" cy="8608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4953854" y="-134958"/>
              <a:ext cx="172728" cy="129110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7414633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7327995" y="37126"/>
              <a:ext cx="86639" cy="43113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7284974" y="80193"/>
              <a:ext cx="43067" cy="43067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7284974" y="-134958"/>
              <a:ext cx="43067" cy="8608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7025700" y="-134958"/>
              <a:ext cx="259321" cy="129110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7069318" y="-5895"/>
              <a:ext cx="129660" cy="86134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6767023" y="-134958"/>
              <a:ext cx="215703" cy="8608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680385" y="-48916"/>
              <a:ext cx="172728" cy="129156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507750" y="-134958"/>
              <a:ext cx="216299" cy="129110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6464729" y="-48916"/>
              <a:ext cx="86639" cy="8608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6292048" y="-134958"/>
              <a:ext cx="172728" cy="129110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6032821" y="-134958"/>
              <a:ext cx="259275" cy="129110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8019176" y="-48916"/>
              <a:ext cx="172682" cy="129156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7846495" y="-134958"/>
              <a:ext cx="215749" cy="129110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7802924" y="-48916"/>
              <a:ext cx="86639" cy="8608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7630289" y="-134958"/>
              <a:ext cx="172682" cy="129110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7371566" y="-134958"/>
              <a:ext cx="258770" cy="129110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"/>
          <p:cNvGrpSpPr/>
          <p:nvPr/>
        </p:nvGrpSpPr>
        <p:grpSpPr>
          <a:xfrm>
            <a:off x="4820225" y="426500"/>
            <a:ext cx="3531000" cy="1827300"/>
            <a:chOff x="4820225" y="426500"/>
            <a:chExt cx="3531000" cy="1827300"/>
          </a:xfrm>
        </p:grpSpPr>
        <p:sp>
          <p:nvSpPr>
            <p:cNvPr id="319" name="Google Shape;319;p3"/>
            <p:cNvSpPr/>
            <p:nvPr/>
          </p:nvSpPr>
          <p:spPr>
            <a:xfrm>
              <a:off x="4820225" y="426500"/>
              <a:ext cx="3531000" cy="1827300"/>
            </a:xfrm>
            <a:prstGeom prst="roundRect">
              <a:avLst>
                <a:gd name="adj" fmla="val 22480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4874125" y="484568"/>
              <a:ext cx="3411900" cy="1714200"/>
            </a:xfrm>
            <a:prstGeom prst="roundRect">
              <a:avLst>
                <a:gd name="adj" fmla="val 2337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3"/>
          <p:cNvSpPr/>
          <p:nvPr/>
        </p:nvSpPr>
        <p:spPr>
          <a:xfrm>
            <a:off x="879900" y="2758201"/>
            <a:ext cx="7390500" cy="1931100"/>
          </a:xfrm>
          <a:prstGeom prst="roundRect">
            <a:avLst>
              <a:gd name="adj" fmla="val 921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3"/>
          <p:cNvGrpSpPr/>
          <p:nvPr/>
        </p:nvGrpSpPr>
        <p:grpSpPr>
          <a:xfrm>
            <a:off x="784625" y="2693125"/>
            <a:ext cx="7566600" cy="2024700"/>
            <a:chOff x="784625" y="2693125"/>
            <a:chExt cx="7566600" cy="2024700"/>
          </a:xfrm>
        </p:grpSpPr>
        <p:sp>
          <p:nvSpPr>
            <p:cNvPr id="323" name="Google Shape;323;p3"/>
            <p:cNvSpPr/>
            <p:nvPr/>
          </p:nvSpPr>
          <p:spPr>
            <a:xfrm>
              <a:off x="784625" y="2693125"/>
              <a:ext cx="7566600" cy="2024700"/>
            </a:xfrm>
            <a:prstGeom prst="roundRect">
              <a:avLst>
                <a:gd name="adj" fmla="val 20550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843550" y="2752700"/>
              <a:ext cx="7447500" cy="1899900"/>
            </a:xfrm>
            <a:prstGeom prst="roundRect">
              <a:avLst>
                <a:gd name="adj" fmla="val 2008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3"/>
          <p:cNvSpPr/>
          <p:nvPr/>
        </p:nvSpPr>
        <p:spPr>
          <a:xfrm>
            <a:off x="829082" y="489521"/>
            <a:ext cx="3448500" cy="1742400"/>
          </a:xfrm>
          <a:prstGeom prst="roundRect">
            <a:avLst>
              <a:gd name="adj" fmla="val 921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" name="Google Shape;326;p3"/>
          <p:cNvGrpSpPr/>
          <p:nvPr/>
        </p:nvGrpSpPr>
        <p:grpSpPr>
          <a:xfrm>
            <a:off x="784625" y="426500"/>
            <a:ext cx="3531000" cy="1827300"/>
            <a:chOff x="784625" y="426500"/>
            <a:chExt cx="3531000" cy="1827300"/>
          </a:xfrm>
        </p:grpSpPr>
        <p:sp>
          <p:nvSpPr>
            <p:cNvPr id="327" name="Google Shape;327;p3"/>
            <p:cNvSpPr/>
            <p:nvPr/>
          </p:nvSpPr>
          <p:spPr>
            <a:xfrm>
              <a:off x="784625" y="426500"/>
              <a:ext cx="3531000" cy="1827300"/>
            </a:xfrm>
            <a:prstGeom prst="roundRect">
              <a:avLst>
                <a:gd name="adj" fmla="val 22480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838525" y="484568"/>
              <a:ext cx="3411900" cy="1714200"/>
            </a:xfrm>
            <a:prstGeom prst="roundRect">
              <a:avLst>
                <a:gd name="adj" fmla="val 23378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"/>
          <p:cNvSpPr txBox="1">
            <a:spLocks noGrp="1"/>
          </p:cNvSpPr>
          <p:nvPr>
            <p:ph type="title"/>
          </p:nvPr>
        </p:nvSpPr>
        <p:spPr>
          <a:xfrm>
            <a:off x="872050" y="2918200"/>
            <a:ext cx="7390500" cy="11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0" name="Google Shape;330;p3"/>
          <p:cNvSpPr txBox="1">
            <a:spLocks noGrp="1"/>
          </p:cNvSpPr>
          <p:nvPr>
            <p:ph type="title" idx="2" hasCustomPrompt="1"/>
          </p:nvPr>
        </p:nvSpPr>
        <p:spPr>
          <a:xfrm>
            <a:off x="1814425" y="974083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1" name="Google Shape;331;p3"/>
          <p:cNvSpPr txBox="1">
            <a:spLocks noGrp="1"/>
          </p:cNvSpPr>
          <p:nvPr>
            <p:ph type="subTitle" idx="1"/>
          </p:nvPr>
        </p:nvSpPr>
        <p:spPr>
          <a:xfrm>
            <a:off x="2531537" y="4093212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2" name="Google Shape;332;p3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333" name="Google Shape;333;p3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" name="Google Shape;334;p3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35" name="Google Shape;335;p3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7" name="Google Shape;337;p3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338" name="Google Shape;338;p3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9" name="Google Shape;339;p3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40" name="Google Shape;340;p3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Google Shape;548;p5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549" name="Google Shape;549;p5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5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5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5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5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5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5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5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5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5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5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5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5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5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748" name="Google Shape;748;p5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5"/>
          <p:cNvSpPr txBox="1">
            <a:spLocks noGrp="1"/>
          </p:cNvSpPr>
          <p:nvPr>
            <p:ph type="title" idx="2"/>
          </p:nvPr>
        </p:nvSpPr>
        <p:spPr>
          <a:xfrm>
            <a:off x="1336913" y="2451700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2" name="Google Shape;752;p5"/>
          <p:cNvSpPr txBox="1">
            <a:spLocks noGrp="1"/>
          </p:cNvSpPr>
          <p:nvPr>
            <p:ph type="subTitle" idx="1"/>
          </p:nvPr>
        </p:nvSpPr>
        <p:spPr>
          <a:xfrm>
            <a:off x="1336913" y="2874725"/>
            <a:ext cx="28371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3" name="Google Shape;753;p5"/>
          <p:cNvSpPr txBox="1">
            <a:spLocks noGrp="1"/>
          </p:cNvSpPr>
          <p:nvPr>
            <p:ph type="title" idx="3"/>
          </p:nvPr>
        </p:nvSpPr>
        <p:spPr>
          <a:xfrm>
            <a:off x="4969977" y="2451700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4" name="Google Shape;754;p5"/>
          <p:cNvSpPr txBox="1">
            <a:spLocks noGrp="1"/>
          </p:cNvSpPr>
          <p:nvPr>
            <p:ph type="subTitle" idx="4"/>
          </p:nvPr>
        </p:nvSpPr>
        <p:spPr>
          <a:xfrm>
            <a:off x="4969984" y="2874725"/>
            <a:ext cx="28371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55" name="Google Shape;755;p5"/>
          <p:cNvGrpSpPr/>
          <p:nvPr/>
        </p:nvGrpSpPr>
        <p:grpSpPr>
          <a:xfrm>
            <a:off x="395518" y="2964832"/>
            <a:ext cx="387080" cy="392693"/>
            <a:chOff x="6301268" y="2035382"/>
            <a:chExt cx="387080" cy="392693"/>
          </a:xfrm>
        </p:grpSpPr>
        <p:sp>
          <p:nvSpPr>
            <p:cNvPr id="756" name="Google Shape;756;p5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7" name="Google Shape;757;p5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758" name="Google Shape;758;p5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5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5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5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5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3" name="Google Shape;763;p5"/>
          <p:cNvGrpSpPr/>
          <p:nvPr/>
        </p:nvGrpSpPr>
        <p:grpSpPr>
          <a:xfrm>
            <a:off x="8545808" y="3085348"/>
            <a:ext cx="259159" cy="272180"/>
            <a:chOff x="4685992" y="1362548"/>
            <a:chExt cx="720886" cy="757106"/>
          </a:xfrm>
        </p:grpSpPr>
        <p:sp>
          <p:nvSpPr>
            <p:cNvPr id="764" name="Google Shape;764;p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5"/>
          <p:cNvGrpSpPr/>
          <p:nvPr/>
        </p:nvGrpSpPr>
        <p:grpSpPr>
          <a:xfrm rot="2700000">
            <a:off x="410558" y="1236660"/>
            <a:ext cx="124930" cy="124095"/>
            <a:chOff x="4891103" y="1571383"/>
            <a:chExt cx="347518" cy="345195"/>
          </a:xfrm>
        </p:grpSpPr>
        <p:sp>
          <p:nvSpPr>
            <p:cNvPr id="790" name="Google Shape;790;p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5"/>
          <p:cNvGrpSpPr/>
          <p:nvPr/>
        </p:nvGrpSpPr>
        <p:grpSpPr>
          <a:xfrm>
            <a:off x="300032" y="3904812"/>
            <a:ext cx="578068" cy="632247"/>
            <a:chOff x="1129378" y="3247948"/>
            <a:chExt cx="928026" cy="1014516"/>
          </a:xfrm>
        </p:grpSpPr>
        <p:sp>
          <p:nvSpPr>
            <p:cNvPr id="804" name="Google Shape;804;p5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5"/>
          <p:cNvGrpSpPr/>
          <p:nvPr/>
        </p:nvGrpSpPr>
        <p:grpSpPr>
          <a:xfrm>
            <a:off x="8545805" y="4113726"/>
            <a:ext cx="387080" cy="423358"/>
            <a:chOff x="1129378" y="3247948"/>
            <a:chExt cx="928026" cy="1014516"/>
          </a:xfrm>
        </p:grpSpPr>
        <p:sp>
          <p:nvSpPr>
            <p:cNvPr id="822" name="Google Shape;822;p5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5"/>
          <p:cNvGrpSpPr/>
          <p:nvPr/>
        </p:nvGrpSpPr>
        <p:grpSpPr>
          <a:xfrm>
            <a:off x="8373793" y="1536132"/>
            <a:ext cx="387080" cy="702718"/>
            <a:chOff x="8334818" y="1536132"/>
            <a:chExt cx="387080" cy="702718"/>
          </a:xfrm>
        </p:grpSpPr>
        <p:grpSp>
          <p:nvGrpSpPr>
            <p:cNvPr id="840" name="Google Shape;840;p5"/>
            <p:cNvGrpSpPr/>
            <p:nvPr/>
          </p:nvGrpSpPr>
          <p:grpSpPr>
            <a:xfrm>
              <a:off x="8334818" y="1536132"/>
              <a:ext cx="387080" cy="448243"/>
              <a:chOff x="7858018" y="1295107"/>
              <a:chExt cx="387080" cy="448243"/>
            </a:xfrm>
          </p:grpSpPr>
          <p:sp>
            <p:nvSpPr>
              <p:cNvPr id="841" name="Google Shape;841;p5"/>
              <p:cNvSpPr/>
              <p:nvPr/>
            </p:nvSpPr>
            <p:spPr>
              <a:xfrm>
                <a:off x="8116068" y="129510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2" name="Google Shape;842;p5"/>
              <p:cNvGrpSpPr/>
              <p:nvPr/>
            </p:nvGrpSpPr>
            <p:grpSpPr>
              <a:xfrm>
                <a:off x="7858018" y="1481557"/>
                <a:ext cx="387080" cy="261793"/>
                <a:chOff x="7858018" y="1481557"/>
                <a:chExt cx="387080" cy="261793"/>
              </a:xfrm>
            </p:grpSpPr>
            <p:sp>
              <p:nvSpPr>
                <p:cNvPr id="843" name="Google Shape;843;p5"/>
                <p:cNvSpPr/>
                <p:nvPr/>
              </p:nvSpPr>
              <p:spPr>
                <a:xfrm>
                  <a:off x="7987043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844;p5"/>
                <p:cNvSpPr/>
                <p:nvPr/>
              </p:nvSpPr>
              <p:spPr>
                <a:xfrm>
                  <a:off x="7987043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5"/>
                <p:cNvSpPr/>
                <p:nvPr/>
              </p:nvSpPr>
              <p:spPr>
                <a:xfrm>
                  <a:off x="8116068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5"/>
                <p:cNvSpPr/>
                <p:nvPr/>
              </p:nvSpPr>
              <p:spPr>
                <a:xfrm>
                  <a:off x="811606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5"/>
                <p:cNvSpPr/>
                <p:nvPr/>
              </p:nvSpPr>
              <p:spPr>
                <a:xfrm>
                  <a:off x="785801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48" name="Google Shape;848;p5"/>
            <p:cNvSpPr/>
            <p:nvPr/>
          </p:nvSpPr>
          <p:spPr>
            <a:xfrm>
              <a:off x="8463843" y="210795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" name="Google Shape;850;p6"/>
          <p:cNvGrpSpPr/>
          <p:nvPr/>
        </p:nvGrpSpPr>
        <p:grpSpPr>
          <a:xfrm>
            <a:off x="189696" y="184100"/>
            <a:ext cx="8792995" cy="4817325"/>
            <a:chOff x="-9" y="105624"/>
            <a:chExt cx="9144129" cy="5040625"/>
          </a:xfrm>
        </p:grpSpPr>
        <p:sp>
          <p:nvSpPr>
            <p:cNvPr id="851" name="Google Shape;851;p6"/>
            <p:cNvSpPr/>
            <p:nvPr/>
          </p:nvSpPr>
          <p:spPr>
            <a:xfrm>
              <a:off x="-9" y="105624"/>
              <a:ext cx="9144068" cy="4563100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6"/>
          <p:cNvGrpSpPr/>
          <p:nvPr/>
        </p:nvGrpSpPr>
        <p:grpSpPr>
          <a:xfrm>
            <a:off x="77519" y="76775"/>
            <a:ext cx="8988316" cy="4989522"/>
            <a:chOff x="836356" y="408591"/>
            <a:chExt cx="7693500" cy="4326300"/>
          </a:xfrm>
        </p:grpSpPr>
        <p:sp>
          <p:nvSpPr>
            <p:cNvPr id="1050" name="Google Shape;1050;p6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" name="Google Shape;105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4" name="Google Shape;1054;p7"/>
          <p:cNvGrpSpPr/>
          <p:nvPr/>
        </p:nvGrpSpPr>
        <p:grpSpPr>
          <a:xfrm>
            <a:off x="876441" y="486692"/>
            <a:ext cx="7404908" cy="4167438"/>
            <a:chOff x="0" y="-7"/>
            <a:chExt cx="9144120" cy="5146256"/>
          </a:xfrm>
        </p:grpSpPr>
        <p:sp>
          <p:nvSpPr>
            <p:cNvPr id="1055" name="Google Shape;1055;p7"/>
            <p:cNvSpPr/>
            <p:nvPr/>
          </p:nvSpPr>
          <p:spPr>
            <a:xfrm>
              <a:off x="0" y="9"/>
              <a:ext cx="9144068" cy="4668675"/>
            </a:xfrm>
            <a:custGeom>
              <a:avLst/>
              <a:gdLst/>
              <a:ahLst/>
              <a:cxnLst/>
              <a:rect l="l" t="t" r="r" b="b"/>
              <a:pathLst>
                <a:path w="161449" h="90817" extrusionOk="0">
                  <a:moveTo>
                    <a:pt x="0" y="1"/>
                  </a:moveTo>
                  <a:lnTo>
                    <a:pt x="0" y="90816"/>
                  </a:lnTo>
                  <a:lnTo>
                    <a:pt x="161449" y="90816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5" y="4242951"/>
              <a:ext cx="9144068" cy="622991"/>
            </a:xfrm>
            <a:custGeom>
              <a:avLst/>
              <a:gdLst/>
              <a:ahLst/>
              <a:cxnLst/>
              <a:rect l="l" t="t" r="r" b="b"/>
              <a:pathLst>
                <a:path w="161449" h="25294" extrusionOk="0">
                  <a:moveTo>
                    <a:pt x="0" y="0"/>
                  </a:moveTo>
                  <a:lnTo>
                    <a:pt x="0" y="25293"/>
                  </a:lnTo>
                  <a:lnTo>
                    <a:pt x="161449" y="2529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15" y="4147448"/>
              <a:ext cx="9144068" cy="77877"/>
            </a:xfrm>
            <a:custGeom>
              <a:avLst/>
              <a:gdLst/>
              <a:ahLst/>
              <a:cxnLst/>
              <a:rect l="l" t="t" r="r" b="b"/>
              <a:pathLst>
                <a:path w="161449" h="2550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15" y="4066271"/>
              <a:ext cx="9144068" cy="59889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15" y="3998319"/>
              <a:ext cx="9144068" cy="41901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0"/>
                  </a:moveTo>
                  <a:lnTo>
                    <a:pt x="0" y="1371"/>
                  </a:lnTo>
                  <a:lnTo>
                    <a:pt x="161449" y="1371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15" y="3947622"/>
              <a:ext cx="9144068" cy="23913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1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15" y="-7"/>
              <a:ext cx="9144068" cy="186063"/>
            </a:xfrm>
            <a:custGeom>
              <a:avLst/>
              <a:gdLst/>
              <a:ahLst/>
              <a:cxnLst/>
              <a:rect l="l" t="t" r="r" b="b"/>
              <a:pathLst>
                <a:path w="161449" h="4921" extrusionOk="0">
                  <a:moveTo>
                    <a:pt x="0" y="1"/>
                  </a:moveTo>
                  <a:lnTo>
                    <a:pt x="0" y="4920"/>
                  </a:lnTo>
                  <a:lnTo>
                    <a:pt x="161449" y="4920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15" y="207830"/>
              <a:ext cx="9144068" cy="96453"/>
            </a:xfrm>
            <a:custGeom>
              <a:avLst/>
              <a:gdLst/>
              <a:ahLst/>
              <a:cxnLst/>
              <a:rect l="l" t="t" r="r" b="b"/>
              <a:pathLst>
                <a:path w="161449" h="2551" extrusionOk="0">
                  <a:moveTo>
                    <a:pt x="0" y="0"/>
                  </a:moveTo>
                  <a:lnTo>
                    <a:pt x="0" y="2550"/>
                  </a:lnTo>
                  <a:lnTo>
                    <a:pt x="161449" y="2550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15" y="330596"/>
              <a:ext cx="9144068" cy="74145"/>
            </a:xfrm>
            <a:custGeom>
              <a:avLst/>
              <a:gdLst/>
              <a:ahLst/>
              <a:cxnLst/>
              <a:rect l="l" t="t" r="r" b="b"/>
              <a:pathLst>
                <a:path w="161449" h="1961" extrusionOk="0">
                  <a:moveTo>
                    <a:pt x="0" y="1"/>
                  </a:moveTo>
                  <a:lnTo>
                    <a:pt x="0" y="1961"/>
                  </a:lnTo>
                  <a:lnTo>
                    <a:pt x="161449" y="1961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5" y="436990"/>
              <a:ext cx="9144068" cy="51875"/>
            </a:xfrm>
            <a:custGeom>
              <a:avLst/>
              <a:gdLst/>
              <a:ahLst/>
              <a:cxnLst/>
              <a:rect l="l" t="t" r="r" b="b"/>
              <a:pathLst>
                <a:path w="161449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161449" y="1372"/>
                  </a:lnTo>
                  <a:lnTo>
                    <a:pt x="161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5" y="522023"/>
              <a:ext cx="9144068" cy="29605"/>
            </a:xfrm>
            <a:custGeom>
              <a:avLst/>
              <a:gdLst/>
              <a:ahLst/>
              <a:cxnLst/>
              <a:rect l="l" t="t" r="r" b="b"/>
              <a:pathLst>
                <a:path w="161449" h="783" extrusionOk="0">
                  <a:moveTo>
                    <a:pt x="0" y="0"/>
                  </a:moveTo>
                  <a:lnTo>
                    <a:pt x="0" y="783"/>
                  </a:lnTo>
                  <a:lnTo>
                    <a:pt x="161449" y="783"/>
                  </a:lnTo>
                  <a:lnTo>
                    <a:pt x="161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60" y="4668687"/>
              <a:ext cx="9144059" cy="52512"/>
            </a:xfrm>
            <a:custGeom>
              <a:avLst/>
              <a:gdLst/>
              <a:ahLst/>
              <a:cxnLst/>
              <a:rect l="l" t="t" r="r" b="b"/>
              <a:pathLst>
                <a:path w="29190" h="927" extrusionOk="0">
                  <a:moveTo>
                    <a:pt x="0" y="1"/>
                  </a:moveTo>
                  <a:lnTo>
                    <a:pt x="0" y="927"/>
                  </a:lnTo>
                  <a:lnTo>
                    <a:pt x="29190" y="927"/>
                  </a:lnTo>
                  <a:lnTo>
                    <a:pt x="291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1493067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1493067" y="4827379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1439318" y="4880505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1386193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138619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133306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133306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10667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1066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95977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9066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746533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6934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639603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3201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213182" y="4933630"/>
              <a:ext cx="53862" cy="53239"/>
            </a:xfrm>
            <a:custGeom>
              <a:avLst/>
              <a:gdLst/>
              <a:ahLst/>
              <a:cxnLst/>
              <a:rect l="l" t="t" r="r" b="b"/>
              <a:pathLst>
                <a:path w="951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106931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38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3145623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3145623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30924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3039316" y="509306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3039316" y="4774253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2985567" y="503993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2985567" y="4721128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2719203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27192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2612272" y="4880505"/>
              <a:ext cx="53862" cy="106365"/>
            </a:xfrm>
            <a:custGeom>
              <a:avLst/>
              <a:gdLst/>
              <a:ahLst/>
              <a:cxnLst/>
              <a:rect l="l" t="t" r="r" b="b"/>
              <a:pathLst>
                <a:path w="951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0" y="187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255914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399033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345908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2927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1972613" y="4986812"/>
              <a:ext cx="160171" cy="106309"/>
            </a:xfrm>
            <a:custGeom>
              <a:avLst/>
              <a:gdLst/>
              <a:ahLst/>
              <a:cxnLst/>
              <a:rect l="l" t="t" r="r" b="b"/>
              <a:pathLst>
                <a:path w="2828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8" y="1876"/>
                  </a:lnTo>
                  <a:lnTo>
                    <a:pt x="2828" y="938"/>
                  </a:lnTo>
                  <a:lnTo>
                    <a:pt x="1890" y="938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663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759431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706305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4798124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4798124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4744998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46918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46918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4638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4638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4371703" y="4933630"/>
              <a:ext cx="107045" cy="106365"/>
            </a:xfrm>
            <a:custGeom>
              <a:avLst/>
              <a:gdLst/>
              <a:ahLst/>
              <a:cxnLst/>
              <a:rect l="l" t="t" r="r" b="b"/>
              <a:pathLst>
                <a:path w="1890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4371703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42654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211647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052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3998408" y="503993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945282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625170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51" y="0"/>
                  </a:moveTo>
                  <a:lnTo>
                    <a:pt x="951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51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3411988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335886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6451360" y="4986812"/>
              <a:ext cx="106309" cy="53183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76" y="938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64513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6397498" y="4880505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6344372" y="509306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6344372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62912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2912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60249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0249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917952" y="4880505"/>
              <a:ext cx="53183" cy="106365"/>
            </a:xfrm>
            <a:custGeom>
              <a:avLst/>
              <a:gdLst/>
              <a:ahLst/>
              <a:cxnLst/>
              <a:rect l="l" t="t" r="r" b="b"/>
              <a:pathLst>
                <a:path w="939" h="1878" extrusionOk="0">
                  <a:moveTo>
                    <a:pt x="0" y="1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39" y="187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58648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7047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516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597782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2783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5171419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065111" y="4986812"/>
              <a:ext cx="106365" cy="53183"/>
            </a:xfrm>
            <a:custGeom>
              <a:avLst/>
              <a:gdLst/>
              <a:ahLst/>
              <a:cxnLst/>
              <a:rect l="l" t="t" r="r" b="b"/>
              <a:pathLst>
                <a:path w="1878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5011362" y="4933630"/>
              <a:ext cx="53806" cy="53239"/>
            </a:xfrm>
            <a:custGeom>
              <a:avLst/>
              <a:gdLst/>
              <a:ahLst/>
              <a:cxnLst/>
              <a:rect l="l" t="t" r="r" b="b"/>
              <a:pathLst>
                <a:path w="950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103860" y="4986812"/>
              <a:ext cx="106932" cy="53183"/>
            </a:xfrm>
            <a:custGeom>
              <a:avLst/>
              <a:gdLst/>
              <a:ahLst/>
              <a:cxnLst/>
              <a:rect l="l" t="t" r="r" b="b"/>
              <a:pathLst>
                <a:path w="188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8103860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8050734" y="4880505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7996873" y="509306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7996873" y="4774253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7943747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943747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677439" y="4933630"/>
              <a:ext cx="106309" cy="106365"/>
            </a:xfrm>
            <a:custGeom>
              <a:avLst/>
              <a:gdLst/>
              <a:ahLst/>
              <a:cxnLst/>
              <a:rect l="l" t="t" r="r" b="b"/>
              <a:pathLst>
                <a:path w="1877" h="1878" extrusionOk="0">
                  <a:moveTo>
                    <a:pt x="0" y="1"/>
                  </a:moveTo>
                  <a:lnTo>
                    <a:pt x="0" y="1877"/>
                  </a:lnTo>
                  <a:lnTo>
                    <a:pt x="1877" y="1877"/>
                  </a:lnTo>
                  <a:lnTo>
                    <a:pt x="1877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677439" y="4774253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7570452" y="4880505"/>
              <a:ext cx="53919" cy="106365"/>
            </a:xfrm>
            <a:custGeom>
              <a:avLst/>
              <a:gdLst/>
              <a:ahLst/>
              <a:cxnLst/>
              <a:rect l="l" t="t" r="r" b="b"/>
              <a:pathLst>
                <a:path w="952" h="1878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7517326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735727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7304144" y="503993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72510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930849" y="4986812"/>
              <a:ext cx="160114" cy="106309"/>
            </a:xfrm>
            <a:custGeom>
              <a:avLst/>
              <a:gdLst/>
              <a:ahLst/>
              <a:cxnLst/>
              <a:rect l="l" t="t" r="r" b="b"/>
              <a:pathLst>
                <a:path w="2827" h="1877" extrusionOk="0">
                  <a:moveTo>
                    <a:pt x="939" y="0"/>
                  </a:moveTo>
                  <a:lnTo>
                    <a:pt x="939" y="938"/>
                  </a:lnTo>
                  <a:lnTo>
                    <a:pt x="1" y="938"/>
                  </a:lnTo>
                  <a:lnTo>
                    <a:pt x="1" y="1876"/>
                  </a:lnTo>
                  <a:lnTo>
                    <a:pt x="2827" y="1876"/>
                  </a:lnTo>
                  <a:lnTo>
                    <a:pt x="2827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824598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6717667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6664485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9010450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8956645" y="503993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903519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8583406" y="4986812"/>
              <a:ext cx="160058" cy="106309"/>
            </a:xfrm>
            <a:custGeom>
              <a:avLst/>
              <a:gdLst/>
              <a:ahLst/>
              <a:cxnLst/>
              <a:rect l="l" t="t" r="r" b="b"/>
              <a:pathLst>
                <a:path w="2826" h="1877" extrusionOk="0">
                  <a:moveTo>
                    <a:pt x="950" y="0"/>
                  </a:moveTo>
                  <a:lnTo>
                    <a:pt x="950" y="938"/>
                  </a:lnTo>
                  <a:lnTo>
                    <a:pt x="0" y="938"/>
                  </a:lnTo>
                  <a:lnTo>
                    <a:pt x="0" y="1876"/>
                  </a:lnTo>
                  <a:lnTo>
                    <a:pt x="2826" y="1876"/>
                  </a:lnTo>
                  <a:lnTo>
                    <a:pt x="2826" y="938"/>
                  </a:lnTo>
                  <a:lnTo>
                    <a:pt x="1888" y="93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8477098" y="4933630"/>
              <a:ext cx="53239" cy="53239"/>
            </a:xfrm>
            <a:custGeom>
              <a:avLst/>
              <a:gdLst/>
              <a:ahLst/>
              <a:cxnLst/>
              <a:rect l="l" t="t" r="r" b="b"/>
              <a:pathLst>
                <a:path w="940" h="940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8370168" y="4986812"/>
              <a:ext cx="106988" cy="53183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1889" y="938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8317042" y="4933630"/>
              <a:ext cx="53183" cy="53239"/>
            </a:xfrm>
            <a:custGeom>
              <a:avLst/>
              <a:gdLst/>
              <a:ahLst/>
              <a:cxnLst/>
              <a:rect l="l" t="t" r="r" b="b"/>
              <a:pathLst>
                <a:path w="93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1493067" y="4721128"/>
              <a:ext cx="53239" cy="106309"/>
            </a:xfrm>
            <a:custGeom>
              <a:avLst/>
              <a:gdLst/>
              <a:ahLst/>
              <a:cxnLst/>
              <a:rect l="l" t="t" r="r" b="b"/>
              <a:pathLst>
                <a:path w="94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1439318" y="4827379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138619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1066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934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213182" y="4721128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3145623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30924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3039316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27192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234590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8663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4798124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4744998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46918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4371703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3998408" y="4986812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351886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64513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6397498" y="4827379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6344372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60249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56516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17141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8103860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8050734" y="4827379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7996873" y="4721128"/>
              <a:ext cx="53919" cy="53183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7677439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730414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6824598" y="4721128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0" y="4721128"/>
              <a:ext cx="9144068" cy="425121"/>
            </a:xfrm>
            <a:custGeom>
              <a:avLst/>
              <a:gdLst/>
              <a:ahLst/>
              <a:cxnLst/>
              <a:rect l="l" t="t" r="r" b="b"/>
              <a:pathLst>
                <a:path w="161449" h="7506" extrusionOk="0">
                  <a:moveTo>
                    <a:pt x="4715" y="3753"/>
                  </a:moveTo>
                  <a:lnTo>
                    <a:pt x="4715" y="4691"/>
                  </a:lnTo>
                  <a:lnTo>
                    <a:pt x="3765" y="4691"/>
                  </a:lnTo>
                  <a:lnTo>
                    <a:pt x="3765" y="5629"/>
                  </a:lnTo>
                  <a:lnTo>
                    <a:pt x="1889" y="5629"/>
                  </a:lnTo>
                  <a:lnTo>
                    <a:pt x="1889" y="4691"/>
                  </a:lnTo>
                  <a:lnTo>
                    <a:pt x="951" y="4691"/>
                  </a:lnTo>
                  <a:lnTo>
                    <a:pt x="951" y="3753"/>
                  </a:lnTo>
                  <a:lnTo>
                    <a:pt x="1889" y="3753"/>
                  </a:lnTo>
                  <a:lnTo>
                    <a:pt x="1889" y="4691"/>
                  </a:lnTo>
                  <a:lnTo>
                    <a:pt x="3765" y="4691"/>
                  </a:lnTo>
                  <a:lnTo>
                    <a:pt x="3765" y="3753"/>
                  </a:lnTo>
                  <a:close/>
                  <a:moveTo>
                    <a:pt x="17884" y="2815"/>
                  </a:moveTo>
                  <a:lnTo>
                    <a:pt x="17884" y="4691"/>
                  </a:lnTo>
                  <a:lnTo>
                    <a:pt x="16946" y="4691"/>
                  </a:lnTo>
                  <a:lnTo>
                    <a:pt x="16946" y="5629"/>
                  </a:lnTo>
                  <a:lnTo>
                    <a:pt x="16008" y="5629"/>
                  </a:lnTo>
                  <a:lnTo>
                    <a:pt x="16008" y="4691"/>
                  </a:lnTo>
                  <a:lnTo>
                    <a:pt x="16946" y="4691"/>
                  </a:lnTo>
                  <a:lnTo>
                    <a:pt x="16946" y="2815"/>
                  </a:lnTo>
                  <a:close/>
                  <a:moveTo>
                    <a:pt x="22599" y="2815"/>
                  </a:moveTo>
                  <a:lnTo>
                    <a:pt x="22599" y="3753"/>
                  </a:lnTo>
                  <a:lnTo>
                    <a:pt x="23537" y="3753"/>
                  </a:lnTo>
                  <a:lnTo>
                    <a:pt x="23537" y="4691"/>
                  </a:lnTo>
                  <a:lnTo>
                    <a:pt x="20710" y="4691"/>
                  </a:lnTo>
                  <a:lnTo>
                    <a:pt x="20710" y="5629"/>
                  </a:lnTo>
                  <a:lnTo>
                    <a:pt x="18834" y="5629"/>
                  </a:lnTo>
                  <a:lnTo>
                    <a:pt x="18834" y="3753"/>
                  </a:lnTo>
                  <a:lnTo>
                    <a:pt x="19772" y="3753"/>
                  </a:lnTo>
                  <a:lnTo>
                    <a:pt x="19772" y="4691"/>
                  </a:lnTo>
                  <a:lnTo>
                    <a:pt x="20710" y="4691"/>
                  </a:lnTo>
                  <a:lnTo>
                    <a:pt x="20710" y="3753"/>
                  </a:lnTo>
                  <a:lnTo>
                    <a:pt x="21648" y="3753"/>
                  </a:lnTo>
                  <a:lnTo>
                    <a:pt x="21648" y="2815"/>
                  </a:lnTo>
                  <a:close/>
                  <a:moveTo>
                    <a:pt x="33892" y="3753"/>
                  </a:moveTo>
                  <a:lnTo>
                    <a:pt x="33892" y="4691"/>
                  </a:lnTo>
                  <a:lnTo>
                    <a:pt x="32954" y="4691"/>
                  </a:lnTo>
                  <a:lnTo>
                    <a:pt x="32954" y="5629"/>
                  </a:lnTo>
                  <a:lnTo>
                    <a:pt x="31066" y="5629"/>
                  </a:lnTo>
                  <a:lnTo>
                    <a:pt x="31066" y="4691"/>
                  </a:lnTo>
                  <a:lnTo>
                    <a:pt x="30128" y="4691"/>
                  </a:lnTo>
                  <a:lnTo>
                    <a:pt x="30128" y="3753"/>
                  </a:lnTo>
                  <a:lnTo>
                    <a:pt x="31066" y="3753"/>
                  </a:lnTo>
                  <a:lnTo>
                    <a:pt x="31066" y="4691"/>
                  </a:lnTo>
                  <a:lnTo>
                    <a:pt x="32954" y="4691"/>
                  </a:lnTo>
                  <a:lnTo>
                    <a:pt x="32954" y="3753"/>
                  </a:lnTo>
                  <a:close/>
                  <a:moveTo>
                    <a:pt x="47073" y="2815"/>
                  </a:moveTo>
                  <a:lnTo>
                    <a:pt x="47073" y="4691"/>
                  </a:lnTo>
                  <a:lnTo>
                    <a:pt x="46124" y="4691"/>
                  </a:lnTo>
                  <a:lnTo>
                    <a:pt x="46124" y="5629"/>
                  </a:lnTo>
                  <a:lnTo>
                    <a:pt x="45185" y="5629"/>
                  </a:lnTo>
                  <a:lnTo>
                    <a:pt x="45185" y="4691"/>
                  </a:lnTo>
                  <a:lnTo>
                    <a:pt x="46124" y="4691"/>
                  </a:lnTo>
                  <a:lnTo>
                    <a:pt x="46124" y="2815"/>
                  </a:lnTo>
                  <a:close/>
                  <a:moveTo>
                    <a:pt x="51776" y="2815"/>
                  </a:moveTo>
                  <a:lnTo>
                    <a:pt x="51776" y="3753"/>
                  </a:lnTo>
                  <a:lnTo>
                    <a:pt x="52714" y="3753"/>
                  </a:lnTo>
                  <a:lnTo>
                    <a:pt x="52714" y="4691"/>
                  </a:lnTo>
                  <a:lnTo>
                    <a:pt x="49887" y="4691"/>
                  </a:lnTo>
                  <a:lnTo>
                    <a:pt x="49887" y="5629"/>
                  </a:lnTo>
                  <a:lnTo>
                    <a:pt x="48011" y="5629"/>
                  </a:lnTo>
                  <a:lnTo>
                    <a:pt x="48011" y="3753"/>
                  </a:lnTo>
                  <a:lnTo>
                    <a:pt x="48949" y="3753"/>
                  </a:lnTo>
                  <a:lnTo>
                    <a:pt x="48949" y="4691"/>
                  </a:lnTo>
                  <a:lnTo>
                    <a:pt x="49887" y="4691"/>
                  </a:lnTo>
                  <a:lnTo>
                    <a:pt x="49887" y="3753"/>
                  </a:lnTo>
                  <a:lnTo>
                    <a:pt x="50838" y="3753"/>
                  </a:lnTo>
                  <a:lnTo>
                    <a:pt x="50838" y="2815"/>
                  </a:lnTo>
                  <a:close/>
                  <a:moveTo>
                    <a:pt x="63069" y="3753"/>
                  </a:moveTo>
                  <a:lnTo>
                    <a:pt x="63069" y="4691"/>
                  </a:lnTo>
                  <a:lnTo>
                    <a:pt x="62131" y="4691"/>
                  </a:lnTo>
                  <a:lnTo>
                    <a:pt x="62131" y="5629"/>
                  </a:lnTo>
                  <a:lnTo>
                    <a:pt x="60243" y="5629"/>
                  </a:lnTo>
                  <a:lnTo>
                    <a:pt x="60243" y="4691"/>
                  </a:lnTo>
                  <a:lnTo>
                    <a:pt x="59305" y="4691"/>
                  </a:lnTo>
                  <a:lnTo>
                    <a:pt x="59305" y="3753"/>
                  </a:lnTo>
                  <a:lnTo>
                    <a:pt x="60243" y="3753"/>
                  </a:lnTo>
                  <a:lnTo>
                    <a:pt x="60243" y="4691"/>
                  </a:lnTo>
                  <a:lnTo>
                    <a:pt x="62131" y="4691"/>
                  </a:lnTo>
                  <a:lnTo>
                    <a:pt x="62131" y="3753"/>
                  </a:lnTo>
                  <a:close/>
                  <a:moveTo>
                    <a:pt x="76250" y="2815"/>
                  </a:moveTo>
                  <a:lnTo>
                    <a:pt x="76250" y="4691"/>
                  </a:lnTo>
                  <a:lnTo>
                    <a:pt x="75312" y="4691"/>
                  </a:lnTo>
                  <a:lnTo>
                    <a:pt x="75312" y="5629"/>
                  </a:lnTo>
                  <a:lnTo>
                    <a:pt x="74363" y="5629"/>
                  </a:lnTo>
                  <a:lnTo>
                    <a:pt x="74363" y="4691"/>
                  </a:lnTo>
                  <a:lnTo>
                    <a:pt x="75312" y="4691"/>
                  </a:lnTo>
                  <a:lnTo>
                    <a:pt x="75312" y="2815"/>
                  </a:lnTo>
                  <a:close/>
                  <a:moveTo>
                    <a:pt x="80953" y="2815"/>
                  </a:moveTo>
                  <a:lnTo>
                    <a:pt x="80953" y="3753"/>
                  </a:lnTo>
                  <a:lnTo>
                    <a:pt x="81903" y="3753"/>
                  </a:lnTo>
                  <a:lnTo>
                    <a:pt x="81903" y="4691"/>
                  </a:lnTo>
                  <a:lnTo>
                    <a:pt x="79077" y="4691"/>
                  </a:lnTo>
                  <a:lnTo>
                    <a:pt x="79077" y="5629"/>
                  </a:lnTo>
                  <a:lnTo>
                    <a:pt x="77188" y="5629"/>
                  </a:lnTo>
                  <a:lnTo>
                    <a:pt x="77188" y="3753"/>
                  </a:lnTo>
                  <a:lnTo>
                    <a:pt x="78127" y="3753"/>
                  </a:lnTo>
                  <a:lnTo>
                    <a:pt x="78127" y="4691"/>
                  </a:lnTo>
                  <a:lnTo>
                    <a:pt x="79077" y="4691"/>
                  </a:lnTo>
                  <a:lnTo>
                    <a:pt x="79077" y="3753"/>
                  </a:lnTo>
                  <a:lnTo>
                    <a:pt x="80015" y="3753"/>
                  </a:lnTo>
                  <a:lnTo>
                    <a:pt x="80015" y="2815"/>
                  </a:lnTo>
                  <a:close/>
                  <a:moveTo>
                    <a:pt x="92246" y="3753"/>
                  </a:moveTo>
                  <a:lnTo>
                    <a:pt x="92246" y="4691"/>
                  </a:lnTo>
                  <a:lnTo>
                    <a:pt x="91308" y="4691"/>
                  </a:lnTo>
                  <a:lnTo>
                    <a:pt x="91308" y="5629"/>
                  </a:lnTo>
                  <a:lnTo>
                    <a:pt x="89432" y="5629"/>
                  </a:lnTo>
                  <a:lnTo>
                    <a:pt x="89432" y="4691"/>
                  </a:lnTo>
                  <a:lnTo>
                    <a:pt x="88482" y="4691"/>
                  </a:lnTo>
                  <a:lnTo>
                    <a:pt x="88482" y="3753"/>
                  </a:lnTo>
                  <a:lnTo>
                    <a:pt x="89432" y="3753"/>
                  </a:lnTo>
                  <a:lnTo>
                    <a:pt x="89432" y="4691"/>
                  </a:lnTo>
                  <a:lnTo>
                    <a:pt x="91308" y="4691"/>
                  </a:lnTo>
                  <a:lnTo>
                    <a:pt x="91308" y="3753"/>
                  </a:lnTo>
                  <a:close/>
                  <a:moveTo>
                    <a:pt x="105428" y="2815"/>
                  </a:moveTo>
                  <a:lnTo>
                    <a:pt x="105428" y="4691"/>
                  </a:lnTo>
                  <a:lnTo>
                    <a:pt x="104489" y="4691"/>
                  </a:lnTo>
                  <a:lnTo>
                    <a:pt x="104489" y="5629"/>
                  </a:lnTo>
                  <a:lnTo>
                    <a:pt x="103551" y="5629"/>
                  </a:lnTo>
                  <a:lnTo>
                    <a:pt x="103551" y="4691"/>
                  </a:lnTo>
                  <a:lnTo>
                    <a:pt x="104489" y="4691"/>
                  </a:lnTo>
                  <a:lnTo>
                    <a:pt x="104489" y="2815"/>
                  </a:lnTo>
                  <a:close/>
                  <a:moveTo>
                    <a:pt x="110142" y="2815"/>
                  </a:moveTo>
                  <a:lnTo>
                    <a:pt x="110142" y="3753"/>
                  </a:lnTo>
                  <a:lnTo>
                    <a:pt x="111080" y="3753"/>
                  </a:lnTo>
                  <a:lnTo>
                    <a:pt x="111080" y="4691"/>
                  </a:lnTo>
                  <a:lnTo>
                    <a:pt x="108254" y="4691"/>
                  </a:lnTo>
                  <a:lnTo>
                    <a:pt x="108254" y="5629"/>
                  </a:lnTo>
                  <a:lnTo>
                    <a:pt x="106378" y="5629"/>
                  </a:lnTo>
                  <a:lnTo>
                    <a:pt x="106378" y="3753"/>
                  </a:lnTo>
                  <a:lnTo>
                    <a:pt x="107316" y="3753"/>
                  </a:lnTo>
                  <a:lnTo>
                    <a:pt x="107316" y="4691"/>
                  </a:lnTo>
                  <a:lnTo>
                    <a:pt x="108254" y="4691"/>
                  </a:lnTo>
                  <a:lnTo>
                    <a:pt x="108254" y="3753"/>
                  </a:lnTo>
                  <a:lnTo>
                    <a:pt x="109192" y="3753"/>
                  </a:lnTo>
                  <a:lnTo>
                    <a:pt x="109192" y="2815"/>
                  </a:lnTo>
                  <a:close/>
                  <a:moveTo>
                    <a:pt x="121436" y="3753"/>
                  </a:moveTo>
                  <a:lnTo>
                    <a:pt x="121436" y="4691"/>
                  </a:lnTo>
                  <a:lnTo>
                    <a:pt x="120498" y="4691"/>
                  </a:lnTo>
                  <a:lnTo>
                    <a:pt x="120498" y="5629"/>
                  </a:lnTo>
                  <a:lnTo>
                    <a:pt x="118609" y="5629"/>
                  </a:lnTo>
                  <a:lnTo>
                    <a:pt x="118609" y="4691"/>
                  </a:lnTo>
                  <a:lnTo>
                    <a:pt x="117671" y="4691"/>
                  </a:lnTo>
                  <a:lnTo>
                    <a:pt x="117671" y="3753"/>
                  </a:lnTo>
                  <a:lnTo>
                    <a:pt x="118609" y="3753"/>
                  </a:lnTo>
                  <a:lnTo>
                    <a:pt x="118609" y="4691"/>
                  </a:lnTo>
                  <a:lnTo>
                    <a:pt x="120498" y="4691"/>
                  </a:lnTo>
                  <a:lnTo>
                    <a:pt x="120498" y="3753"/>
                  </a:lnTo>
                  <a:close/>
                  <a:moveTo>
                    <a:pt x="134617" y="2815"/>
                  </a:moveTo>
                  <a:lnTo>
                    <a:pt x="134617" y="4691"/>
                  </a:lnTo>
                  <a:lnTo>
                    <a:pt x="133667" y="4691"/>
                  </a:lnTo>
                  <a:lnTo>
                    <a:pt x="133667" y="5629"/>
                  </a:lnTo>
                  <a:lnTo>
                    <a:pt x="132729" y="5629"/>
                  </a:lnTo>
                  <a:lnTo>
                    <a:pt x="132729" y="4691"/>
                  </a:lnTo>
                  <a:lnTo>
                    <a:pt x="133667" y="4691"/>
                  </a:lnTo>
                  <a:lnTo>
                    <a:pt x="133667" y="2815"/>
                  </a:lnTo>
                  <a:close/>
                  <a:moveTo>
                    <a:pt x="139319" y="2815"/>
                  </a:moveTo>
                  <a:lnTo>
                    <a:pt x="139319" y="3753"/>
                  </a:lnTo>
                  <a:lnTo>
                    <a:pt x="140257" y="3753"/>
                  </a:lnTo>
                  <a:lnTo>
                    <a:pt x="140257" y="4691"/>
                  </a:lnTo>
                  <a:lnTo>
                    <a:pt x="137432" y="4691"/>
                  </a:lnTo>
                  <a:lnTo>
                    <a:pt x="137432" y="5629"/>
                  </a:lnTo>
                  <a:lnTo>
                    <a:pt x="135555" y="5629"/>
                  </a:lnTo>
                  <a:lnTo>
                    <a:pt x="135555" y="3753"/>
                  </a:lnTo>
                  <a:lnTo>
                    <a:pt x="136493" y="3753"/>
                  </a:lnTo>
                  <a:lnTo>
                    <a:pt x="136493" y="4691"/>
                  </a:lnTo>
                  <a:lnTo>
                    <a:pt x="137432" y="4691"/>
                  </a:lnTo>
                  <a:lnTo>
                    <a:pt x="137432" y="3753"/>
                  </a:lnTo>
                  <a:lnTo>
                    <a:pt x="138381" y="3753"/>
                  </a:lnTo>
                  <a:lnTo>
                    <a:pt x="138381" y="2815"/>
                  </a:lnTo>
                  <a:close/>
                  <a:moveTo>
                    <a:pt x="150613" y="3753"/>
                  </a:moveTo>
                  <a:lnTo>
                    <a:pt x="150613" y="4691"/>
                  </a:lnTo>
                  <a:lnTo>
                    <a:pt x="149675" y="4691"/>
                  </a:lnTo>
                  <a:lnTo>
                    <a:pt x="149675" y="5629"/>
                  </a:lnTo>
                  <a:lnTo>
                    <a:pt x="147786" y="5629"/>
                  </a:lnTo>
                  <a:lnTo>
                    <a:pt x="147786" y="4691"/>
                  </a:lnTo>
                  <a:lnTo>
                    <a:pt x="146848" y="4691"/>
                  </a:lnTo>
                  <a:lnTo>
                    <a:pt x="146848" y="3753"/>
                  </a:lnTo>
                  <a:lnTo>
                    <a:pt x="147786" y="3753"/>
                  </a:lnTo>
                  <a:lnTo>
                    <a:pt x="147786" y="4691"/>
                  </a:lnTo>
                  <a:lnTo>
                    <a:pt x="149675" y="4691"/>
                  </a:lnTo>
                  <a:lnTo>
                    <a:pt x="149675" y="3753"/>
                  </a:lnTo>
                  <a:close/>
                  <a:moveTo>
                    <a:pt x="7529" y="4691"/>
                  </a:moveTo>
                  <a:lnTo>
                    <a:pt x="7529" y="5629"/>
                  </a:lnTo>
                  <a:lnTo>
                    <a:pt x="8479" y="5629"/>
                  </a:lnTo>
                  <a:lnTo>
                    <a:pt x="8479" y="6567"/>
                  </a:lnTo>
                  <a:lnTo>
                    <a:pt x="5653" y="6567"/>
                  </a:lnTo>
                  <a:lnTo>
                    <a:pt x="5653" y="5629"/>
                  </a:lnTo>
                  <a:lnTo>
                    <a:pt x="6591" y="5629"/>
                  </a:lnTo>
                  <a:lnTo>
                    <a:pt x="6591" y="4691"/>
                  </a:lnTo>
                  <a:close/>
                  <a:moveTo>
                    <a:pt x="36719" y="4691"/>
                  </a:moveTo>
                  <a:lnTo>
                    <a:pt x="36719" y="5629"/>
                  </a:lnTo>
                  <a:lnTo>
                    <a:pt x="37657" y="5629"/>
                  </a:lnTo>
                  <a:lnTo>
                    <a:pt x="37657" y="6567"/>
                  </a:lnTo>
                  <a:lnTo>
                    <a:pt x="34830" y="6567"/>
                  </a:lnTo>
                  <a:lnTo>
                    <a:pt x="34830" y="5629"/>
                  </a:lnTo>
                  <a:lnTo>
                    <a:pt x="35768" y="5629"/>
                  </a:lnTo>
                  <a:lnTo>
                    <a:pt x="35768" y="4691"/>
                  </a:lnTo>
                  <a:close/>
                  <a:moveTo>
                    <a:pt x="65896" y="4691"/>
                  </a:moveTo>
                  <a:lnTo>
                    <a:pt x="65896" y="5629"/>
                  </a:lnTo>
                  <a:lnTo>
                    <a:pt x="66834" y="5629"/>
                  </a:lnTo>
                  <a:lnTo>
                    <a:pt x="66834" y="6567"/>
                  </a:lnTo>
                  <a:lnTo>
                    <a:pt x="64007" y="6567"/>
                  </a:lnTo>
                  <a:lnTo>
                    <a:pt x="64007" y="5629"/>
                  </a:lnTo>
                  <a:lnTo>
                    <a:pt x="64958" y="5629"/>
                  </a:lnTo>
                  <a:lnTo>
                    <a:pt x="64958" y="4691"/>
                  </a:lnTo>
                  <a:close/>
                  <a:moveTo>
                    <a:pt x="95073" y="4691"/>
                  </a:moveTo>
                  <a:lnTo>
                    <a:pt x="95073" y="5629"/>
                  </a:lnTo>
                  <a:lnTo>
                    <a:pt x="96023" y="5629"/>
                  </a:lnTo>
                  <a:lnTo>
                    <a:pt x="96023" y="6567"/>
                  </a:lnTo>
                  <a:lnTo>
                    <a:pt x="93197" y="6567"/>
                  </a:lnTo>
                  <a:lnTo>
                    <a:pt x="93197" y="5629"/>
                  </a:lnTo>
                  <a:lnTo>
                    <a:pt x="94135" y="5629"/>
                  </a:lnTo>
                  <a:lnTo>
                    <a:pt x="94135" y="4691"/>
                  </a:lnTo>
                  <a:close/>
                  <a:moveTo>
                    <a:pt x="124262" y="4691"/>
                  </a:moveTo>
                  <a:lnTo>
                    <a:pt x="124262" y="5629"/>
                  </a:lnTo>
                  <a:lnTo>
                    <a:pt x="125200" y="5629"/>
                  </a:lnTo>
                  <a:lnTo>
                    <a:pt x="125200" y="6567"/>
                  </a:lnTo>
                  <a:lnTo>
                    <a:pt x="122374" y="6567"/>
                  </a:lnTo>
                  <a:lnTo>
                    <a:pt x="122374" y="5629"/>
                  </a:lnTo>
                  <a:lnTo>
                    <a:pt x="123312" y="5629"/>
                  </a:lnTo>
                  <a:lnTo>
                    <a:pt x="123312" y="4691"/>
                  </a:lnTo>
                  <a:close/>
                  <a:moveTo>
                    <a:pt x="153439" y="4691"/>
                  </a:moveTo>
                  <a:lnTo>
                    <a:pt x="153439" y="5629"/>
                  </a:lnTo>
                  <a:lnTo>
                    <a:pt x="154377" y="5629"/>
                  </a:lnTo>
                  <a:lnTo>
                    <a:pt x="154377" y="6567"/>
                  </a:lnTo>
                  <a:lnTo>
                    <a:pt x="151551" y="6567"/>
                  </a:lnTo>
                  <a:lnTo>
                    <a:pt x="151551" y="5629"/>
                  </a:lnTo>
                  <a:lnTo>
                    <a:pt x="152501" y="5629"/>
                  </a:lnTo>
                  <a:lnTo>
                    <a:pt x="152501" y="4691"/>
                  </a:lnTo>
                  <a:close/>
                  <a:moveTo>
                    <a:pt x="7529" y="1"/>
                  </a:moveTo>
                  <a:lnTo>
                    <a:pt x="7529" y="1877"/>
                  </a:lnTo>
                  <a:lnTo>
                    <a:pt x="9418" y="1877"/>
                  </a:lnTo>
                  <a:lnTo>
                    <a:pt x="9418" y="2815"/>
                  </a:lnTo>
                  <a:lnTo>
                    <a:pt x="8479" y="2815"/>
                  </a:lnTo>
                  <a:lnTo>
                    <a:pt x="8479" y="3753"/>
                  </a:lnTo>
                  <a:lnTo>
                    <a:pt x="7529" y="3753"/>
                  </a:lnTo>
                  <a:lnTo>
                    <a:pt x="7529" y="1877"/>
                  </a:lnTo>
                  <a:lnTo>
                    <a:pt x="5653" y="1877"/>
                  </a:lnTo>
                  <a:lnTo>
                    <a:pt x="5653" y="2815"/>
                  </a:lnTo>
                  <a:lnTo>
                    <a:pt x="4715" y="2815"/>
                  </a:lnTo>
                  <a:lnTo>
                    <a:pt x="4715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2827" y="939"/>
                  </a:lnTo>
                  <a:lnTo>
                    <a:pt x="2827" y="2815"/>
                  </a:lnTo>
                  <a:lnTo>
                    <a:pt x="951" y="2815"/>
                  </a:lnTo>
                  <a:lnTo>
                    <a:pt x="951" y="1877"/>
                  </a:lnTo>
                  <a:lnTo>
                    <a:pt x="0" y="1877"/>
                  </a:lnTo>
                  <a:lnTo>
                    <a:pt x="0" y="7505"/>
                  </a:lnTo>
                  <a:lnTo>
                    <a:pt x="24475" y="7505"/>
                  </a:lnTo>
                  <a:lnTo>
                    <a:pt x="24475" y="6567"/>
                  </a:lnTo>
                  <a:lnTo>
                    <a:pt x="23537" y="6567"/>
                  </a:lnTo>
                  <a:lnTo>
                    <a:pt x="23537" y="5629"/>
                  </a:lnTo>
                  <a:lnTo>
                    <a:pt x="24475" y="5629"/>
                  </a:lnTo>
                  <a:lnTo>
                    <a:pt x="24475" y="6567"/>
                  </a:lnTo>
                  <a:lnTo>
                    <a:pt x="25413" y="6567"/>
                  </a:lnTo>
                  <a:lnTo>
                    <a:pt x="25413" y="7505"/>
                  </a:lnTo>
                  <a:lnTo>
                    <a:pt x="53664" y="7505"/>
                  </a:lnTo>
                  <a:lnTo>
                    <a:pt x="53664" y="6567"/>
                  </a:lnTo>
                  <a:lnTo>
                    <a:pt x="52714" y="6567"/>
                  </a:lnTo>
                  <a:lnTo>
                    <a:pt x="52714" y="5629"/>
                  </a:lnTo>
                  <a:lnTo>
                    <a:pt x="53664" y="5629"/>
                  </a:lnTo>
                  <a:lnTo>
                    <a:pt x="53664" y="6567"/>
                  </a:lnTo>
                  <a:lnTo>
                    <a:pt x="54602" y="6567"/>
                  </a:lnTo>
                  <a:lnTo>
                    <a:pt x="54602" y="7505"/>
                  </a:lnTo>
                  <a:lnTo>
                    <a:pt x="82841" y="7505"/>
                  </a:lnTo>
                  <a:lnTo>
                    <a:pt x="82841" y="6567"/>
                  </a:lnTo>
                  <a:lnTo>
                    <a:pt x="81903" y="6567"/>
                  </a:lnTo>
                  <a:lnTo>
                    <a:pt x="81903" y="5629"/>
                  </a:lnTo>
                  <a:lnTo>
                    <a:pt x="82841" y="5629"/>
                  </a:lnTo>
                  <a:lnTo>
                    <a:pt x="82841" y="6567"/>
                  </a:lnTo>
                  <a:lnTo>
                    <a:pt x="83779" y="6567"/>
                  </a:lnTo>
                  <a:lnTo>
                    <a:pt x="83779" y="7505"/>
                  </a:lnTo>
                  <a:lnTo>
                    <a:pt x="112018" y="7505"/>
                  </a:lnTo>
                  <a:lnTo>
                    <a:pt x="112018" y="6567"/>
                  </a:lnTo>
                  <a:lnTo>
                    <a:pt x="111080" y="6567"/>
                  </a:lnTo>
                  <a:lnTo>
                    <a:pt x="111080" y="5629"/>
                  </a:lnTo>
                  <a:lnTo>
                    <a:pt x="112018" y="5629"/>
                  </a:lnTo>
                  <a:lnTo>
                    <a:pt x="112018" y="6567"/>
                  </a:lnTo>
                  <a:lnTo>
                    <a:pt x="112956" y="6567"/>
                  </a:lnTo>
                  <a:lnTo>
                    <a:pt x="112956" y="7505"/>
                  </a:lnTo>
                  <a:lnTo>
                    <a:pt x="141196" y="7505"/>
                  </a:lnTo>
                  <a:lnTo>
                    <a:pt x="141196" y="6567"/>
                  </a:lnTo>
                  <a:lnTo>
                    <a:pt x="140257" y="6567"/>
                  </a:lnTo>
                  <a:lnTo>
                    <a:pt x="140257" y="5629"/>
                  </a:lnTo>
                  <a:lnTo>
                    <a:pt x="141196" y="5629"/>
                  </a:lnTo>
                  <a:lnTo>
                    <a:pt x="141196" y="6567"/>
                  </a:lnTo>
                  <a:lnTo>
                    <a:pt x="142146" y="6567"/>
                  </a:lnTo>
                  <a:lnTo>
                    <a:pt x="142146" y="7505"/>
                  </a:lnTo>
                  <a:lnTo>
                    <a:pt x="161449" y="7505"/>
                  </a:lnTo>
                  <a:lnTo>
                    <a:pt x="161449" y="2815"/>
                  </a:lnTo>
                  <a:lnTo>
                    <a:pt x="160968" y="2815"/>
                  </a:lnTo>
                  <a:lnTo>
                    <a:pt x="160968" y="3753"/>
                  </a:lnTo>
                  <a:lnTo>
                    <a:pt x="160030" y="3753"/>
                  </a:lnTo>
                  <a:lnTo>
                    <a:pt x="160030" y="4691"/>
                  </a:lnTo>
                  <a:lnTo>
                    <a:pt x="160030" y="5629"/>
                  </a:lnTo>
                  <a:lnTo>
                    <a:pt x="159091" y="5629"/>
                  </a:lnTo>
                  <a:lnTo>
                    <a:pt x="159091" y="6567"/>
                  </a:lnTo>
                  <a:lnTo>
                    <a:pt x="158142" y="6567"/>
                  </a:lnTo>
                  <a:lnTo>
                    <a:pt x="158142" y="5629"/>
                  </a:lnTo>
                  <a:lnTo>
                    <a:pt x="157204" y="5629"/>
                  </a:lnTo>
                  <a:lnTo>
                    <a:pt x="157204" y="4691"/>
                  </a:lnTo>
                  <a:lnTo>
                    <a:pt x="158142" y="4691"/>
                  </a:lnTo>
                  <a:lnTo>
                    <a:pt x="158142" y="3753"/>
                  </a:lnTo>
                  <a:lnTo>
                    <a:pt x="159091" y="3753"/>
                  </a:lnTo>
                  <a:lnTo>
                    <a:pt x="159091" y="1877"/>
                  </a:lnTo>
                  <a:lnTo>
                    <a:pt x="161449" y="1877"/>
                  </a:lnTo>
                  <a:lnTo>
                    <a:pt x="161449" y="939"/>
                  </a:lnTo>
                  <a:lnTo>
                    <a:pt x="160030" y="939"/>
                  </a:lnTo>
                  <a:lnTo>
                    <a:pt x="160030" y="1"/>
                  </a:lnTo>
                  <a:lnTo>
                    <a:pt x="159091" y="1"/>
                  </a:lnTo>
                  <a:lnTo>
                    <a:pt x="159091" y="939"/>
                  </a:lnTo>
                  <a:lnTo>
                    <a:pt x="158142" y="939"/>
                  </a:lnTo>
                  <a:lnTo>
                    <a:pt x="158142" y="1877"/>
                  </a:lnTo>
                  <a:lnTo>
                    <a:pt x="158142" y="2815"/>
                  </a:lnTo>
                  <a:lnTo>
                    <a:pt x="156266" y="2815"/>
                  </a:lnTo>
                  <a:lnTo>
                    <a:pt x="156266" y="939"/>
                  </a:lnTo>
                  <a:lnTo>
                    <a:pt x="154377" y="939"/>
                  </a:lnTo>
                  <a:lnTo>
                    <a:pt x="154377" y="1"/>
                  </a:lnTo>
                  <a:lnTo>
                    <a:pt x="153439" y="1"/>
                  </a:lnTo>
                  <a:lnTo>
                    <a:pt x="153439" y="1877"/>
                  </a:lnTo>
                  <a:lnTo>
                    <a:pt x="155328" y="1877"/>
                  </a:lnTo>
                  <a:lnTo>
                    <a:pt x="155328" y="2815"/>
                  </a:lnTo>
                  <a:lnTo>
                    <a:pt x="154377" y="2815"/>
                  </a:lnTo>
                  <a:lnTo>
                    <a:pt x="154377" y="3753"/>
                  </a:lnTo>
                  <a:lnTo>
                    <a:pt x="153439" y="3753"/>
                  </a:lnTo>
                  <a:lnTo>
                    <a:pt x="153439" y="1877"/>
                  </a:lnTo>
                  <a:lnTo>
                    <a:pt x="151551" y="1877"/>
                  </a:lnTo>
                  <a:lnTo>
                    <a:pt x="151551" y="2815"/>
                  </a:lnTo>
                  <a:lnTo>
                    <a:pt x="150613" y="2815"/>
                  </a:lnTo>
                  <a:lnTo>
                    <a:pt x="150613" y="1877"/>
                  </a:lnTo>
                  <a:lnTo>
                    <a:pt x="149675" y="1877"/>
                  </a:lnTo>
                  <a:lnTo>
                    <a:pt x="149675" y="939"/>
                  </a:lnTo>
                  <a:lnTo>
                    <a:pt x="148737" y="939"/>
                  </a:lnTo>
                  <a:lnTo>
                    <a:pt x="148737" y="2815"/>
                  </a:lnTo>
                  <a:lnTo>
                    <a:pt x="146848" y="2815"/>
                  </a:lnTo>
                  <a:lnTo>
                    <a:pt x="146848" y="1877"/>
                  </a:lnTo>
                  <a:lnTo>
                    <a:pt x="145910" y="1877"/>
                  </a:lnTo>
                  <a:lnTo>
                    <a:pt x="145910" y="2815"/>
                  </a:lnTo>
                  <a:lnTo>
                    <a:pt x="144972" y="2815"/>
                  </a:lnTo>
                  <a:lnTo>
                    <a:pt x="144972" y="1877"/>
                  </a:lnTo>
                  <a:lnTo>
                    <a:pt x="144022" y="1877"/>
                  </a:lnTo>
                  <a:lnTo>
                    <a:pt x="144022" y="2815"/>
                  </a:lnTo>
                  <a:lnTo>
                    <a:pt x="143084" y="2815"/>
                  </a:lnTo>
                  <a:lnTo>
                    <a:pt x="143084" y="3753"/>
                  </a:lnTo>
                  <a:lnTo>
                    <a:pt x="144972" y="3753"/>
                  </a:lnTo>
                  <a:lnTo>
                    <a:pt x="144972" y="4691"/>
                  </a:lnTo>
                  <a:lnTo>
                    <a:pt x="145910" y="4691"/>
                  </a:lnTo>
                  <a:lnTo>
                    <a:pt x="145910" y="5629"/>
                  </a:lnTo>
                  <a:lnTo>
                    <a:pt x="142146" y="5629"/>
                  </a:lnTo>
                  <a:lnTo>
                    <a:pt x="142146" y="4691"/>
                  </a:lnTo>
                  <a:lnTo>
                    <a:pt x="143084" y="4691"/>
                  </a:lnTo>
                  <a:lnTo>
                    <a:pt x="143084" y="3753"/>
                  </a:lnTo>
                  <a:lnTo>
                    <a:pt x="142146" y="3753"/>
                  </a:lnTo>
                  <a:lnTo>
                    <a:pt x="142146" y="2815"/>
                  </a:lnTo>
                  <a:lnTo>
                    <a:pt x="140257" y="2815"/>
                  </a:lnTo>
                  <a:lnTo>
                    <a:pt x="140257" y="1877"/>
                  </a:lnTo>
                  <a:lnTo>
                    <a:pt x="139319" y="1877"/>
                  </a:lnTo>
                  <a:lnTo>
                    <a:pt x="139319" y="939"/>
                  </a:lnTo>
                  <a:lnTo>
                    <a:pt x="138381" y="939"/>
                  </a:lnTo>
                  <a:lnTo>
                    <a:pt x="138381" y="1877"/>
                  </a:lnTo>
                  <a:lnTo>
                    <a:pt x="137432" y="1877"/>
                  </a:lnTo>
                  <a:lnTo>
                    <a:pt x="137432" y="939"/>
                  </a:lnTo>
                  <a:lnTo>
                    <a:pt x="136493" y="939"/>
                  </a:lnTo>
                  <a:lnTo>
                    <a:pt x="136493" y="1877"/>
                  </a:lnTo>
                  <a:lnTo>
                    <a:pt x="135555" y="1877"/>
                  </a:lnTo>
                  <a:lnTo>
                    <a:pt x="135555" y="939"/>
                  </a:lnTo>
                  <a:lnTo>
                    <a:pt x="134617" y="939"/>
                  </a:lnTo>
                  <a:lnTo>
                    <a:pt x="134617" y="1877"/>
                  </a:lnTo>
                  <a:lnTo>
                    <a:pt x="132729" y="1877"/>
                  </a:lnTo>
                  <a:lnTo>
                    <a:pt x="132729" y="2815"/>
                  </a:lnTo>
                  <a:lnTo>
                    <a:pt x="131790" y="2815"/>
                  </a:lnTo>
                  <a:lnTo>
                    <a:pt x="131790" y="3753"/>
                  </a:lnTo>
                  <a:lnTo>
                    <a:pt x="130841" y="3753"/>
                  </a:lnTo>
                  <a:lnTo>
                    <a:pt x="130841" y="5629"/>
                  </a:lnTo>
                  <a:lnTo>
                    <a:pt x="129903" y="5629"/>
                  </a:lnTo>
                  <a:lnTo>
                    <a:pt x="129903" y="6567"/>
                  </a:lnTo>
                  <a:lnTo>
                    <a:pt x="128965" y="6567"/>
                  </a:lnTo>
                  <a:lnTo>
                    <a:pt x="128965" y="5629"/>
                  </a:lnTo>
                  <a:lnTo>
                    <a:pt x="128027" y="5629"/>
                  </a:lnTo>
                  <a:lnTo>
                    <a:pt x="128027" y="4691"/>
                  </a:lnTo>
                  <a:lnTo>
                    <a:pt x="128965" y="4691"/>
                  </a:lnTo>
                  <a:lnTo>
                    <a:pt x="128965" y="3753"/>
                  </a:lnTo>
                  <a:lnTo>
                    <a:pt x="129903" y="3753"/>
                  </a:lnTo>
                  <a:lnTo>
                    <a:pt x="129903" y="1877"/>
                  </a:lnTo>
                  <a:lnTo>
                    <a:pt x="132729" y="1877"/>
                  </a:lnTo>
                  <a:lnTo>
                    <a:pt x="132729" y="939"/>
                  </a:lnTo>
                  <a:lnTo>
                    <a:pt x="130841" y="939"/>
                  </a:lnTo>
                  <a:lnTo>
                    <a:pt x="130841" y="1"/>
                  </a:lnTo>
                  <a:lnTo>
                    <a:pt x="129903" y="1"/>
                  </a:lnTo>
                  <a:lnTo>
                    <a:pt x="129903" y="939"/>
                  </a:lnTo>
                  <a:lnTo>
                    <a:pt x="128965" y="939"/>
                  </a:lnTo>
                  <a:lnTo>
                    <a:pt x="128965" y="2815"/>
                  </a:lnTo>
                  <a:lnTo>
                    <a:pt x="127076" y="2815"/>
                  </a:lnTo>
                  <a:lnTo>
                    <a:pt x="127076" y="939"/>
                  </a:lnTo>
                  <a:lnTo>
                    <a:pt x="125200" y="939"/>
                  </a:lnTo>
                  <a:lnTo>
                    <a:pt x="125200" y="1"/>
                  </a:lnTo>
                  <a:lnTo>
                    <a:pt x="124262" y="1"/>
                  </a:lnTo>
                  <a:lnTo>
                    <a:pt x="124262" y="1877"/>
                  </a:lnTo>
                  <a:lnTo>
                    <a:pt x="126138" y="1877"/>
                  </a:lnTo>
                  <a:lnTo>
                    <a:pt x="126138" y="2815"/>
                  </a:lnTo>
                  <a:lnTo>
                    <a:pt x="125200" y="2815"/>
                  </a:lnTo>
                  <a:lnTo>
                    <a:pt x="125200" y="3753"/>
                  </a:lnTo>
                  <a:lnTo>
                    <a:pt x="124262" y="3753"/>
                  </a:lnTo>
                  <a:lnTo>
                    <a:pt x="124262" y="1877"/>
                  </a:lnTo>
                  <a:lnTo>
                    <a:pt x="122374" y="1877"/>
                  </a:lnTo>
                  <a:lnTo>
                    <a:pt x="122374" y="2815"/>
                  </a:lnTo>
                  <a:lnTo>
                    <a:pt x="121436" y="2815"/>
                  </a:lnTo>
                  <a:lnTo>
                    <a:pt x="121436" y="1877"/>
                  </a:lnTo>
                  <a:lnTo>
                    <a:pt x="120498" y="1877"/>
                  </a:lnTo>
                  <a:lnTo>
                    <a:pt x="120498" y="939"/>
                  </a:lnTo>
                  <a:lnTo>
                    <a:pt x="119547" y="939"/>
                  </a:lnTo>
                  <a:lnTo>
                    <a:pt x="119547" y="2815"/>
                  </a:lnTo>
                  <a:lnTo>
                    <a:pt x="117671" y="2815"/>
                  </a:lnTo>
                  <a:lnTo>
                    <a:pt x="117671" y="1877"/>
                  </a:lnTo>
                  <a:lnTo>
                    <a:pt x="116721" y="1877"/>
                  </a:lnTo>
                  <a:lnTo>
                    <a:pt x="116721" y="2815"/>
                  </a:lnTo>
                  <a:lnTo>
                    <a:pt x="115783" y="2815"/>
                  </a:lnTo>
                  <a:lnTo>
                    <a:pt x="115783" y="1877"/>
                  </a:lnTo>
                  <a:lnTo>
                    <a:pt x="114845" y="1877"/>
                  </a:lnTo>
                  <a:lnTo>
                    <a:pt x="114845" y="2815"/>
                  </a:lnTo>
                  <a:lnTo>
                    <a:pt x="113907" y="2815"/>
                  </a:lnTo>
                  <a:lnTo>
                    <a:pt x="113907" y="3753"/>
                  </a:lnTo>
                  <a:lnTo>
                    <a:pt x="115783" y="3753"/>
                  </a:lnTo>
                  <a:lnTo>
                    <a:pt x="115783" y="4691"/>
                  </a:lnTo>
                  <a:lnTo>
                    <a:pt x="116721" y="4691"/>
                  </a:lnTo>
                  <a:lnTo>
                    <a:pt x="116721" y="5629"/>
                  </a:lnTo>
                  <a:lnTo>
                    <a:pt x="112956" y="5629"/>
                  </a:lnTo>
                  <a:lnTo>
                    <a:pt x="112956" y="4691"/>
                  </a:lnTo>
                  <a:lnTo>
                    <a:pt x="113907" y="4691"/>
                  </a:lnTo>
                  <a:lnTo>
                    <a:pt x="113907" y="3753"/>
                  </a:lnTo>
                  <a:lnTo>
                    <a:pt x="112956" y="3753"/>
                  </a:lnTo>
                  <a:lnTo>
                    <a:pt x="112956" y="2815"/>
                  </a:lnTo>
                  <a:lnTo>
                    <a:pt x="111080" y="2815"/>
                  </a:lnTo>
                  <a:lnTo>
                    <a:pt x="111080" y="1877"/>
                  </a:lnTo>
                  <a:lnTo>
                    <a:pt x="110142" y="1877"/>
                  </a:lnTo>
                  <a:lnTo>
                    <a:pt x="110142" y="939"/>
                  </a:lnTo>
                  <a:lnTo>
                    <a:pt x="109192" y="939"/>
                  </a:lnTo>
                  <a:lnTo>
                    <a:pt x="109192" y="1877"/>
                  </a:lnTo>
                  <a:lnTo>
                    <a:pt x="108254" y="1877"/>
                  </a:lnTo>
                  <a:lnTo>
                    <a:pt x="108254" y="939"/>
                  </a:lnTo>
                  <a:lnTo>
                    <a:pt x="107316" y="939"/>
                  </a:lnTo>
                  <a:lnTo>
                    <a:pt x="107316" y="1877"/>
                  </a:lnTo>
                  <a:lnTo>
                    <a:pt x="106378" y="1877"/>
                  </a:lnTo>
                  <a:lnTo>
                    <a:pt x="106378" y="939"/>
                  </a:lnTo>
                  <a:lnTo>
                    <a:pt x="105428" y="939"/>
                  </a:lnTo>
                  <a:lnTo>
                    <a:pt x="105428" y="1877"/>
                  </a:lnTo>
                  <a:lnTo>
                    <a:pt x="103551" y="1877"/>
                  </a:lnTo>
                  <a:lnTo>
                    <a:pt x="103551" y="2815"/>
                  </a:lnTo>
                  <a:lnTo>
                    <a:pt x="102602" y="2815"/>
                  </a:lnTo>
                  <a:lnTo>
                    <a:pt x="102602" y="3753"/>
                  </a:lnTo>
                  <a:lnTo>
                    <a:pt x="101664" y="3753"/>
                  </a:lnTo>
                  <a:lnTo>
                    <a:pt x="101664" y="5629"/>
                  </a:lnTo>
                  <a:lnTo>
                    <a:pt x="100726" y="5629"/>
                  </a:lnTo>
                  <a:lnTo>
                    <a:pt x="100726" y="6567"/>
                  </a:lnTo>
                  <a:lnTo>
                    <a:pt x="99787" y="6567"/>
                  </a:lnTo>
                  <a:lnTo>
                    <a:pt x="99787" y="5629"/>
                  </a:lnTo>
                  <a:lnTo>
                    <a:pt x="98837" y="5629"/>
                  </a:lnTo>
                  <a:lnTo>
                    <a:pt x="98837" y="4691"/>
                  </a:lnTo>
                  <a:lnTo>
                    <a:pt x="99787" y="4691"/>
                  </a:lnTo>
                  <a:lnTo>
                    <a:pt x="99787" y="3753"/>
                  </a:lnTo>
                  <a:lnTo>
                    <a:pt x="100726" y="3753"/>
                  </a:lnTo>
                  <a:lnTo>
                    <a:pt x="100726" y="1877"/>
                  </a:lnTo>
                  <a:lnTo>
                    <a:pt x="103551" y="1877"/>
                  </a:lnTo>
                  <a:lnTo>
                    <a:pt x="103551" y="939"/>
                  </a:lnTo>
                  <a:lnTo>
                    <a:pt x="101664" y="939"/>
                  </a:lnTo>
                  <a:lnTo>
                    <a:pt x="101664" y="1"/>
                  </a:lnTo>
                  <a:lnTo>
                    <a:pt x="100726" y="1"/>
                  </a:lnTo>
                  <a:lnTo>
                    <a:pt x="100726" y="939"/>
                  </a:lnTo>
                  <a:lnTo>
                    <a:pt x="99787" y="939"/>
                  </a:lnTo>
                  <a:lnTo>
                    <a:pt x="99787" y="2815"/>
                  </a:lnTo>
                  <a:lnTo>
                    <a:pt x="97899" y="2815"/>
                  </a:lnTo>
                  <a:lnTo>
                    <a:pt x="97899" y="939"/>
                  </a:lnTo>
                  <a:lnTo>
                    <a:pt x="96023" y="939"/>
                  </a:lnTo>
                  <a:lnTo>
                    <a:pt x="96023" y="1"/>
                  </a:lnTo>
                  <a:lnTo>
                    <a:pt x="95073" y="1"/>
                  </a:lnTo>
                  <a:lnTo>
                    <a:pt x="95073" y="1877"/>
                  </a:lnTo>
                  <a:lnTo>
                    <a:pt x="96961" y="1877"/>
                  </a:lnTo>
                  <a:lnTo>
                    <a:pt x="96961" y="2815"/>
                  </a:lnTo>
                  <a:lnTo>
                    <a:pt x="96023" y="2815"/>
                  </a:lnTo>
                  <a:lnTo>
                    <a:pt x="96023" y="3753"/>
                  </a:lnTo>
                  <a:lnTo>
                    <a:pt x="95073" y="3753"/>
                  </a:lnTo>
                  <a:lnTo>
                    <a:pt x="95073" y="1877"/>
                  </a:lnTo>
                  <a:lnTo>
                    <a:pt x="93197" y="1877"/>
                  </a:lnTo>
                  <a:lnTo>
                    <a:pt x="93197" y="2815"/>
                  </a:lnTo>
                  <a:lnTo>
                    <a:pt x="92246" y="2815"/>
                  </a:lnTo>
                  <a:lnTo>
                    <a:pt x="92246" y="1877"/>
                  </a:lnTo>
                  <a:lnTo>
                    <a:pt x="91308" y="1877"/>
                  </a:lnTo>
                  <a:lnTo>
                    <a:pt x="91308" y="939"/>
                  </a:lnTo>
                  <a:lnTo>
                    <a:pt x="90370" y="939"/>
                  </a:lnTo>
                  <a:lnTo>
                    <a:pt x="90370" y="2815"/>
                  </a:lnTo>
                  <a:lnTo>
                    <a:pt x="88482" y="2815"/>
                  </a:lnTo>
                  <a:lnTo>
                    <a:pt x="88482" y="1877"/>
                  </a:lnTo>
                  <a:lnTo>
                    <a:pt x="87544" y="1877"/>
                  </a:lnTo>
                  <a:lnTo>
                    <a:pt x="87544" y="2815"/>
                  </a:lnTo>
                  <a:lnTo>
                    <a:pt x="86606" y="2815"/>
                  </a:lnTo>
                  <a:lnTo>
                    <a:pt x="86606" y="1877"/>
                  </a:lnTo>
                  <a:lnTo>
                    <a:pt x="85668" y="1877"/>
                  </a:lnTo>
                  <a:lnTo>
                    <a:pt x="85668" y="2815"/>
                  </a:lnTo>
                  <a:lnTo>
                    <a:pt x="84717" y="2815"/>
                  </a:lnTo>
                  <a:lnTo>
                    <a:pt x="84717" y="3753"/>
                  </a:lnTo>
                  <a:lnTo>
                    <a:pt x="86606" y="3753"/>
                  </a:lnTo>
                  <a:lnTo>
                    <a:pt x="86606" y="4691"/>
                  </a:lnTo>
                  <a:lnTo>
                    <a:pt x="87544" y="4691"/>
                  </a:lnTo>
                  <a:lnTo>
                    <a:pt x="87544" y="5629"/>
                  </a:lnTo>
                  <a:lnTo>
                    <a:pt x="83779" y="5629"/>
                  </a:lnTo>
                  <a:lnTo>
                    <a:pt x="83779" y="4691"/>
                  </a:lnTo>
                  <a:lnTo>
                    <a:pt x="84717" y="4691"/>
                  </a:lnTo>
                  <a:lnTo>
                    <a:pt x="84717" y="3753"/>
                  </a:lnTo>
                  <a:lnTo>
                    <a:pt x="83779" y="3753"/>
                  </a:lnTo>
                  <a:lnTo>
                    <a:pt x="83779" y="2815"/>
                  </a:lnTo>
                  <a:lnTo>
                    <a:pt x="81903" y="2815"/>
                  </a:lnTo>
                  <a:lnTo>
                    <a:pt x="81903" y="1877"/>
                  </a:lnTo>
                  <a:lnTo>
                    <a:pt x="80953" y="1877"/>
                  </a:lnTo>
                  <a:lnTo>
                    <a:pt x="80953" y="939"/>
                  </a:lnTo>
                  <a:lnTo>
                    <a:pt x="80015" y="939"/>
                  </a:lnTo>
                  <a:lnTo>
                    <a:pt x="80015" y="1877"/>
                  </a:lnTo>
                  <a:lnTo>
                    <a:pt x="79077" y="1877"/>
                  </a:lnTo>
                  <a:lnTo>
                    <a:pt x="79077" y="939"/>
                  </a:lnTo>
                  <a:lnTo>
                    <a:pt x="78127" y="939"/>
                  </a:lnTo>
                  <a:lnTo>
                    <a:pt x="78127" y="1877"/>
                  </a:lnTo>
                  <a:lnTo>
                    <a:pt x="77188" y="1877"/>
                  </a:lnTo>
                  <a:lnTo>
                    <a:pt x="77188" y="939"/>
                  </a:lnTo>
                  <a:lnTo>
                    <a:pt x="76250" y="939"/>
                  </a:lnTo>
                  <a:lnTo>
                    <a:pt x="76250" y="1877"/>
                  </a:lnTo>
                  <a:lnTo>
                    <a:pt x="74363" y="1877"/>
                  </a:lnTo>
                  <a:lnTo>
                    <a:pt x="74363" y="2815"/>
                  </a:lnTo>
                  <a:lnTo>
                    <a:pt x="73425" y="2815"/>
                  </a:lnTo>
                  <a:lnTo>
                    <a:pt x="73425" y="3753"/>
                  </a:lnTo>
                  <a:lnTo>
                    <a:pt x="72486" y="3753"/>
                  </a:lnTo>
                  <a:lnTo>
                    <a:pt x="72486" y="5629"/>
                  </a:lnTo>
                  <a:lnTo>
                    <a:pt x="71548" y="5629"/>
                  </a:lnTo>
                  <a:lnTo>
                    <a:pt x="71548" y="6567"/>
                  </a:lnTo>
                  <a:lnTo>
                    <a:pt x="70598" y="6567"/>
                  </a:lnTo>
                  <a:lnTo>
                    <a:pt x="70598" y="5629"/>
                  </a:lnTo>
                  <a:lnTo>
                    <a:pt x="69660" y="5629"/>
                  </a:lnTo>
                  <a:lnTo>
                    <a:pt x="69660" y="4691"/>
                  </a:lnTo>
                  <a:lnTo>
                    <a:pt x="70598" y="4691"/>
                  </a:lnTo>
                  <a:lnTo>
                    <a:pt x="70598" y="3753"/>
                  </a:lnTo>
                  <a:lnTo>
                    <a:pt x="71548" y="3753"/>
                  </a:lnTo>
                  <a:lnTo>
                    <a:pt x="71548" y="1877"/>
                  </a:lnTo>
                  <a:lnTo>
                    <a:pt x="74363" y="1877"/>
                  </a:lnTo>
                  <a:lnTo>
                    <a:pt x="74363" y="939"/>
                  </a:lnTo>
                  <a:lnTo>
                    <a:pt x="72486" y="939"/>
                  </a:lnTo>
                  <a:lnTo>
                    <a:pt x="72486" y="1"/>
                  </a:lnTo>
                  <a:lnTo>
                    <a:pt x="71548" y="1"/>
                  </a:lnTo>
                  <a:lnTo>
                    <a:pt x="71548" y="939"/>
                  </a:lnTo>
                  <a:lnTo>
                    <a:pt x="70598" y="939"/>
                  </a:lnTo>
                  <a:lnTo>
                    <a:pt x="70598" y="2815"/>
                  </a:lnTo>
                  <a:lnTo>
                    <a:pt x="68722" y="2815"/>
                  </a:lnTo>
                  <a:lnTo>
                    <a:pt x="68722" y="939"/>
                  </a:lnTo>
                  <a:lnTo>
                    <a:pt x="66834" y="939"/>
                  </a:lnTo>
                  <a:lnTo>
                    <a:pt x="66834" y="1"/>
                  </a:lnTo>
                  <a:lnTo>
                    <a:pt x="65896" y="1"/>
                  </a:lnTo>
                  <a:lnTo>
                    <a:pt x="65896" y="1877"/>
                  </a:lnTo>
                  <a:lnTo>
                    <a:pt x="67783" y="1877"/>
                  </a:lnTo>
                  <a:lnTo>
                    <a:pt x="67783" y="2815"/>
                  </a:lnTo>
                  <a:lnTo>
                    <a:pt x="66834" y="2815"/>
                  </a:lnTo>
                  <a:lnTo>
                    <a:pt x="66834" y="3753"/>
                  </a:lnTo>
                  <a:lnTo>
                    <a:pt x="65896" y="3753"/>
                  </a:lnTo>
                  <a:lnTo>
                    <a:pt x="65896" y="1877"/>
                  </a:lnTo>
                  <a:lnTo>
                    <a:pt x="64007" y="1877"/>
                  </a:lnTo>
                  <a:lnTo>
                    <a:pt x="64007" y="2815"/>
                  </a:lnTo>
                  <a:lnTo>
                    <a:pt x="63069" y="2815"/>
                  </a:lnTo>
                  <a:lnTo>
                    <a:pt x="63069" y="1877"/>
                  </a:lnTo>
                  <a:lnTo>
                    <a:pt x="62131" y="1877"/>
                  </a:lnTo>
                  <a:lnTo>
                    <a:pt x="62131" y="939"/>
                  </a:lnTo>
                  <a:lnTo>
                    <a:pt x="61193" y="939"/>
                  </a:lnTo>
                  <a:lnTo>
                    <a:pt x="61193" y="2815"/>
                  </a:lnTo>
                  <a:lnTo>
                    <a:pt x="59305" y="2815"/>
                  </a:lnTo>
                  <a:lnTo>
                    <a:pt x="59305" y="1877"/>
                  </a:lnTo>
                  <a:lnTo>
                    <a:pt x="58367" y="1877"/>
                  </a:lnTo>
                  <a:lnTo>
                    <a:pt x="58367" y="2815"/>
                  </a:lnTo>
                  <a:lnTo>
                    <a:pt x="57429" y="2815"/>
                  </a:lnTo>
                  <a:lnTo>
                    <a:pt x="57429" y="1877"/>
                  </a:lnTo>
                  <a:lnTo>
                    <a:pt x="56478" y="1877"/>
                  </a:lnTo>
                  <a:lnTo>
                    <a:pt x="56478" y="2815"/>
                  </a:lnTo>
                  <a:lnTo>
                    <a:pt x="55540" y="2815"/>
                  </a:lnTo>
                  <a:lnTo>
                    <a:pt x="55540" y="3753"/>
                  </a:lnTo>
                  <a:lnTo>
                    <a:pt x="57429" y="3753"/>
                  </a:lnTo>
                  <a:lnTo>
                    <a:pt x="57429" y="4691"/>
                  </a:lnTo>
                  <a:lnTo>
                    <a:pt x="58367" y="4691"/>
                  </a:lnTo>
                  <a:lnTo>
                    <a:pt x="58367" y="5629"/>
                  </a:lnTo>
                  <a:lnTo>
                    <a:pt x="54602" y="5629"/>
                  </a:lnTo>
                  <a:lnTo>
                    <a:pt x="54602" y="4691"/>
                  </a:lnTo>
                  <a:lnTo>
                    <a:pt x="55540" y="4691"/>
                  </a:lnTo>
                  <a:lnTo>
                    <a:pt x="55540" y="3753"/>
                  </a:lnTo>
                  <a:lnTo>
                    <a:pt x="54602" y="3753"/>
                  </a:lnTo>
                  <a:lnTo>
                    <a:pt x="54602" y="2815"/>
                  </a:lnTo>
                  <a:lnTo>
                    <a:pt x="52714" y="2815"/>
                  </a:lnTo>
                  <a:lnTo>
                    <a:pt x="52714" y="1877"/>
                  </a:lnTo>
                  <a:lnTo>
                    <a:pt x="51776" y="1877"/>
                  </a:lnTo>
                  <a:lnTo>
                    <a:pt x="51776" y="939"/>
                  </a:lnTo>
                  <a:lnTo>
                    <a:pt x="50838" y="939"/>
                  </a:lnTo>
                  <a:lnTo>
                    <a:pt x="50838" y="1877"/>
                  </a:lnTo>
                  <a:lnTo>
                    <a:pt x="49887" y="1877"/>
                  </a:lnTo>
                  <a:lnTo>
                    <a:pt x="49887" y="939"/>
                  </a:lnTo>
                  <a:lnTo>
                    <a:pt x="48949" y="939"/>
                  </a:lnTo>
                  <a:lnTo>
                    <a:pt x="48949" y="1877"/>
                  </a:lnTo>
                  <a:lnTo>
                    <a:pt x="48011" y="1877"/>
                  </a:lnTo>
                  <a:lnTo>
                    <a:pt x="48011" y="939"/>
                  </a:lnTo>
                  <a:lnTo>
                    <a:pt x="47073" y="939"/>
                  </a:lnTo>
                  <a:lnTo>
                    <a:pt x="47073" y="1877"/>
                  </a:lnTo>
                  <a:lnTo>
                    <a:pt x="45185" y="1877"/>
                  </a:lnTo>
                  <a:lnTo>
                    <a:pt x="45185" y="2815"/>
                  </a:lnTo>
                  <a:lnTo>
                    <a:pt x="44247" y="2815"/>
                  </a:lnTo>
                  <a:lnTo>
                    <a:pt x="44247" y="3753"/>
                  </a:lnTo>
                  <a:lnTo>
                    <a:pt x="43309" y="3753"/>
                  </a:lnTo>
                  <a:lnTo>
                    <a:pt x="43309" y="5629"/>
                  </a:lnTo>
                  <a:lnTo>
                    <a:pt x="42359" y="5629"/>
                  </a:lnTo>
                  <a:lnTo>
                    <a:pt x="42359" y="6567"/>
                  </a:lnTo>
                  <a:lnTo>
                    <a:pt x="41421" y="6567"/>
                  </a:lnTo>
                  <a:lnTo>
                    <a:pt x="41421" y="5629"/>
                  </a:lnTo>
                  <a:lnTo>
                    <a:pt x="40482" y="5629"/>
                  </a:lnTo>
                  <a:lnTo>
                    <a:pt x="40482" y="4691"/>
                  </a:lnTo>
                  <a:lnTo>
                    <a:pt x="41421" y="4691"/>
                  </a:lnTo>
                  <a:lnTo>
                    <a:pt x="41421" y="3753"/>
                  </a:lnTo>
                  <a:lnTo>
                    <a:pt x="42359" y="3753"/>
                  </a:lnTo>
                  <a:lnTo>
                    <a:pt x="42359" y="1877"/>
                  </a:lnTo>
                  <a:lnTo>
                    <a:pt x="45185" y="1877"/>
                  </a:lnTo>
                  <a:lnTo>
                    <a:pt x="45185" y="939"/>
                  </a:lnTo>
                  <a:lnTo>
                    <a:pt x="43309" y="939"/>
                  </a:lnTo>
                  <a:lnTo>
                    <a:pt x="43309" y="1"/>
                  </a:lnTo>
                  <a:lnTo>
                    <a:pt x="42359" y="1"/>
                  </a:lnTo>
                  <a:lnTo>
                    <a:pt x="42359" y="939"/>
                  </a:lnTo>
                  <a:lnTo>
                    <a:pt x="41421" y="939"/>
                  </a:lnTo>
                  <a:lnTo>
                    <a:pt x="41421" y="2815"/>
                  </a:lnTo>
                  <a:lnTo>
                    <a:pt x="39544" y="2815"/>
                  </a:lnTo>
                  <a:lnTo>
                    <a:pt x="39544" y="939"/>
                  </a:lnTo>
                  <a:lnTo>
                    <a:pt x="37657" y="939"/>
                  </a:lnTo>
                  <a:lnTo>
                    <a:pt x="37657" y="1"/>
                  </a:lnTo>
                  <a:lnTo>
                    <a:pt x="36719" y="1"/>
                  </a:lnTo>
                  <a:lnTo>
                    <a:pt x="36719" y="1877"/>
                  </a:lnTo>
                  <a:lnTo>
                    <a:pt x="38595" y="1877"/>
                  </a:lnTo>
                  <a:lnTo>
                    <a:pt x="38595" y="2815"/>
                  </a:lnTo>
                  <a:lnTo>
                    <a:pt x="37657" y="2815"/>
                  </a:lnTo>
                  <a:lnTo>
                    <a:pt x="37657" y="3753"/>
                  </a:lnTo>
                  <a:lnTo>
                    <a:pt x="36719" y="3753"/>
                  </a:lnTo>
                  <a:lnTo>
                    <a:pt x="36719" y="1877"/>
                  </a:lnTo>
                  <a:lnTo>
                    <a:pt x="34830" y="1877"/>
                  </a:lnTo>
                  <a:lnTo>
                    <a:pt x="34830" y="2815"/>
                  </a:lnTo>
                  <a:lnTo>
                    <a:pt x="33892" y="2815"/>
                  </a:lnTo>
                  <a:lnTo>
                    <a:pt x="33892" y="1877"/>
                  </a:lnTo>
                  <a:lnTo>
                    <a:pt x="32954" y="1877"/>
                  </a:lnTo>
                  <a:lnTo>
                    <a:pt x="32954" y="939"/>
                  </a:lnTo>
                  <a:lnTo>
                    <a:pt x="32004" y="939"/>
                  </a:lnTo>
                  <a:lnTo>
                    <a:pt x="32004" y="2815"/>
                  </a:lnTo>
                  <a:lnTo>
                    <a:pt x="30128" y="2815"/>
                  </a:lnTo>
                  <a:lnTo>
                    <a:pt x="30128" y="1877"/>
                  </a:lnTo>
                  <a:lnTo>
                    <a:pt x="29190" y="1877"/>
                  </a:lnTo>
                  <a:lnTo>
                    <a:pt x="29190" y="2815"/>
                  </a:lnTo>
                  <a:lnTo>
                    <a:pt x="28239" y="2815"/>
                  </a:lnTo>
                  <a:lnTo>
                    <a:pt x="28239" y="1877"/>
                  </a:lnTo>
                  <a:lnTo>
                    <a:pt x="27301" y="1877"/>
                  </a:lnTo>
                  <a:lnTo>
                    <a:pt x="27301" y="2815"/>
                  </a:lnTo>
                  <a:lnTo>
                    <a:pt x="26363" y="2815"/>
                  </a:lnTo>
                  <a:lnTo>
                    <a:pt x="26363" y="3753"/>
                  </a:lnTo>
                  <a:lnTo>
                    <a:pt x="28239" y="3753"/>
                  </a:lnTo>
                  <a:lnTo>
                    <a:pt x="28239" y="4691"/>
                  </a:lnTo>
                  <a:lnTo>
                    <a:pt x="29190" y="4691"/>
                  </a:lnTo>
                  <a:lnTo>
                    <a:pt x="29190" y="5629"/>
                  </a:lnTo>
                  <a:lnTo>
                    <a:pt x="25413" y="5629"/>
                  </a:lnTo>
                  <a:lnTo>
                    <a:pt x="25413" y="4691"/>
                  </a:lnTo>
                  <a:lnTo>
                    <a:pt x="26363" y="4691"/>
                  </a:lnTo>
                  <a:lnTo>
                    <a:pt x="26363" y="3753"/>
                  </a:lnTo>
                  <a:lnTo>
                    <a:pt x="25413" y="3753"/>
                  </a:lnTo>
                  <a:lnTo>
                    <a:pt x="25413" y="2815"/>
                  </a:lnTo>
                  <a:lnTo>
                    <a:pt x="23537" y="2815"/>
                  </a:lnTo>
                  <a:lnTo>
                    <a:pt x="23537" y="1877"/>
                  </a:lnTo>
                  <a:lnTo>
                    <a:pt x="22599" y="1877"/>
                  </a:lnTo>
                  <a:lnTo>
                    <a:pt x="22599" y="939"/>
                  </a:lnTo>
                  <a:lnTo>
                    <a:pt x="21648" y="939"/>
                  </a:lnTo>
                  <a:lnTo>
                    <a:pt x="21648" y="1877"/>
                  </a:lnTo>
                  <a:lnTo>
                    <a:pt x="20710" y="1877"/>
                  </a:lnTo>
                  <a:lnTo>
                    <a:pt x="20710" y="939"/>
                  </a:lnTo>
                  <a:lnTo>
                    <a:pt x="19772" y="939"/>
                  </a:lnTo>
                  <a:lnTo>
                    <a:pt x="19772" y="1877"/>
                  </a:lnTo>
                  <a:lnTo>
                    <a:pt x="18834" y="1877"/>
                  </a:lnTo>
                  <a:lnTo>
                    <a:pt x="18834" y="939"/>
                  </a:lnTo>
                  <a:lnTo>
                    <a:pt x="17884" y="939"/>
                  </a:lnTo>
                  <a:lnTo>
                    <a:pt x="17884" y="1877"/>
                  </a:lnTo>
                  <a:lnTo>
                    <a:pt x="16008" y="1877"/>
                  </a:lnTo>
                  <a:lnTo>
                    <a:pt x="16008" y="2815"/>
                  </a:lnTo>
                  <a:lnTo>
                    <a:pt x="15070" y="2815"/>
                  </a:lnTo>
                  <a:lnTo>
                    <a:pt x="15070" y="3753"/>
                  </a:lnTo>
                  <a:lnTo>
                    <a:pt x="14120" y="3753"/>
                  </a:lnTo>
                  <a:lnTo>
                    <a:pt x="14120" y="5629"/>
                  </a:lnTo>
                  <a:lnTo>
                    <a:pt x="13181" y="5629"/>
                  </a:lnTo>
                  <a:lnTo>
                    <a:pt x="13181" y="6567"/>
                  </a:lnTo>
                  <a:lnTo>
                    <a:pt x="12243" y="6567"/>
                  </a:lnTo>
                  <a:lnTo>
                    <a:pt x="12243" y="5629"/>
                  </a:lnTo>
                  <a:lnTo>
                    <a:pt x="11294" y="5629"/>
                  </a:lnTo>
                  <a:lnTo>
                    <a:pt x="11294" y="4691"/>
                  </a:lnTo>
                  <a:lnTo>
                    <a:pt x="12243" y="4691"/>
                  </a:lnTo>
                  <a:lnTo>
                    <a:pt x="12243" y="3753"/>
                  </a:lnTo>
                  <a:lnTo>
                    <a:pt x="13181" y="3753"/>
                  </a:lnTo>
                  <a:lnTo>
                    <a:pt x="13181" y="1877"/>
                  </a:lnTo>
                  <a:lnTo>
                    <a:pt x="16008" y="1877"/>
                  </a:lnTo>
                  <a:lnTo>
                    <a:pt x="16008" y="939"/>
                  </a:lnTo>
                  <a:lnTo>
                    <a:pt x="14120" y="939"/>
                  </a:lnTo>
                  <a:lnTo>
                    <a:pt x="14120" y="1"/>
                  </a:lnTo>
                  <a:lnTo>
                    <a:pt x="13181" y="1"/>
                  </a:lnTo>
                  <a:lnTo>
                    <a:pt x="13181" y="939"/>
                  </a:lnTo>
                  <a:lnTo>
                    <a:pt x="12243" y="939"/>
                  </a:lnTo>
                  <a:lnTo>
                    <a:pt x="12243" y="2815"/>
                  </a:lnTo>
                  <a:lnTo>
                    <a:pt x="10356" y="2815"/>
                  </a:lnTo>
                  <a:lnTo>
                    <a:pt x="10356" y="939"/>
                  </a:lnTo>
                  <a:lnTo>
                    <a:pt x="8479" y="939"/>
                  </a:lnTo>
                  <a:lnTo>
                    <a:pt x="84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895664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8477098" y="4721128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1599375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1493067" y="4933630"/>
              <a:ext cx="106365" cy="53239"/>
            </a:xfrm>
            <a:custGeom>
              <a:avLst/>
              <a:gdLst/>
              <a:ahLst/>
              <a:cxnLst/>
              <a:rect l="l" t="t" r="r" b="b"/>
              <a:pathLst>
                <a:path w="1878" h="940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1439318" y="4986812"/>
              <a:ext cx="53806" cy="53183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439318" y="4721128"/>
              <a:ext cx="53806" cy="106309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119828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41" y="2815"/>
                  </a:lnTo>
                  <a:lnTo>
                    <a:pt x="5641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11729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799659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693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8" y="1"/>
                  </a:moveTo>
                  <a:lnTo>
                    <a:pt x="938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4802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4" y="2815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426364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13182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51" y="1"/>
                  </a:moveTo>
                  <a:lnTo>
                    <a:pt x="951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0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2827" y="2815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325255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3145623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30924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30924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2772328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65" y="1877"/>
                  </a:lnTo>
                  <a:lnTo>
                    <a:pt x="3765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825454" y="4880505"/>
              <a:ext cx="160171" cy="106365"/>
            </a:xfrm>
            <a:custGeom>
              <a:avLst/>
              <a:gdLst/>
              <a:ahLst/>
              <a:cxnLst/>
              <a:rect l="l" t="t" r="r" b="b"/>
              <a:pathLst>
                <a:path w="2828" h="1878" extrusionOk="0">
                  <a:moveTo>
                    <a:pt x="951" y="1"/>
                  </a:moveTo>
                  <a:lnTo>
                    <a:pt x="951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24528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23459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132726" y="4721128"/>
              <a:ext cx="266366" cy="159435"/>
            </a:xfrm>
            <a:custGeom>
              <a:avLst/>
              <a:gdLst/>
              <a:ahLst/>
              <a:cxnLst/>
              <a:rect l="l" t="t" r="r" b="b"/>
              <a:pathLst>
                <a:path w="4703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3" y="93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07960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18663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15462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49051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4798124" y="4933630"/>
              <a:ext cx="106988" cy="53239"/>
            </a:xfrm>
            <a:custGeom>
              <a:avLst/>
              <a:gdLst/>
              <a:ahLst/>
              <a:cxnLst/>
              <a:rect l="l" t="t" r="r" b="b"/>
              <a:pathLst>
                <a:path w="1889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4744998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4744998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4424829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2827" y="939"/>
                  </a:lnTo>
                  <a:lnTo>
                    <a:pt x="2827" y="1877"/>
                  </a:lnTo>
                  <a:lnTo>
                    <a:pt x="3777" y="1877"/>
                  </a:lnTo>
                  <a:lnTo>
                    <a:pt x="3777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15" y="1877"/>
                  </a:lnTo>
                  <a:lnTo>
                    <a:pt x="4715" y="939"/>
                  </a:lnTo>
                  <a:lnTo>
                    <a:pt x="3777" y="939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4478690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4105395" y="4721128"/>
              <a:ext cx="266366" cy="106309"/>
            </a:xfrm>
            <a:custGeom>
              <a:avLst/>
              <a:gdLst/>
              <a:ahLst/>
              <a:cxnLst/>
              <a:rect l="l" t="t" r="r" b="b"/>
              <a:pathLst>
                <a:path w="4703" h="1877" extrusionOk="0">
                  <a:moveTo>
                    <a:pt x="0" y="1"/>
                  </a:moveTo>
                  <a:lnTo>
                    <a:pt x="0" y="939"/>
                  </a:lnTo>
                  <a:lnTo>
                    <a:pt x="1877" y="939"/>
                  </a:lnTo>
                  <a:lnTo>
                    <a:pt x="1877" y="1877"/>
                  </a:lnTo>
                  <a:lnTo>
                    <a:pt x="3764" y="1877"/>
                  </a:lnTo>
                  <a:lnTo>
                    <a:pt x="3764" y="939"/>
                  </a:lnTo>
                  <a:lnTo>
                    <a:pt x="4702" y="939"/>
                  </a:lnTo>
                  <a:lnTo>
                    <a:pt x="47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3998408" y="4827379"/>
              <a:ext cx="213297" cy="159491"/>
            </a:xfrm>
            <a:custGeom>
              <a:avLst/>
              <a:gdLst/>
              <a:ahLst/>
              <a:cxnLst/>
              <a:rect l="l" t="t" r="r" b="b"/>
              <a:pathLst>
                <a:path w="3766" h="2816" extrusionOk="0">
                  <a:moveTo>
                    <a:pt x="951" y="1"/>
                  </a:moveTo>
                  <a:lnTo>
                    <a:pt x="951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8" y="1877"/>
                  </a:lnTo>
                  <a:lnTo>
                    <a:pt x="2828" y="939"/>
                  </a:lnTo>
                  <a:lnTo>
                    <a:pt x="3766" y="939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378522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3732100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3518862" y="4721128"/>
              <a:ext cx="213297" cy="159435"/>
            </a:xfrm>
            <a:custGeom>
              <a:avLst/>
              <a:gdLst/>
              <a:ahLst/>
              <a:cxnLst/>
              <a:rect l="l" t="t" r="r" b="b"/>
              <a:pathLst>
                <a:path w="3766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6" y="1877"/>
                  </a:lnTo>
                  <a:lnTo>
                    <a:pt x="3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3198749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6557611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6451360" y="4933630"/>
              <a:ext cx="106309" cy="53239"/>
            </a:xfrm>
            <a:custGeom>
              <a:avLst/>
              <a:gdLst/>
              <a:ahLst/>
              <a:cxnLst/>
              <a:rect l="l" t="t" r="r" b="b"/>
              <a:pathLst>
                <a:path w="1877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76" y="939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6397498" y="4986812"/>
              <a:ext cx="53862" cy="53183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6397498" y="4721128"/>
              <a:ext cx="53862" cy="106309"/>
            </a:xfrm>
            <a:custGeom>
              <a:avLst/>
              <a:gdLst/>
              <a:ahLst/>
              <a:cxnLst/>
              <a:rect l="l" t="t" r="r" b="b"/>
              <a:pathLst>
                <a:path w="951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078065" y="4721128"/>
              <a:ext cx="319492" cy="159435"/>
            </a:xfrm>
            <a:custGeom>
              <a:avLst/>
              <a:gdLst/>
              <a:ahLst/>
              <a:cxnLst/>
              <a:rect l="l" t="t" r="r" b="b"/>
              <a:pathLst>
                <a:path w="5641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877"/>
                  </a:lnTo>
                  <a:lnTo>
                    <a:pt x="1876" y="1877"/>
                  </a:lnTo>
                  <a:lnTo>
                    <a:pt x="1876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40" y="2815"/>
                  </a:lnTo>
                  <a:lnTo>
                    <a:pt x="5640" y="1877"/>
                  </a:lnTo>
                  <a:lnTo>
                    <a:pt x="4702" y="1877"/>
                  </a:lnTo>
                  <a:lnTo>
                    <a:pt x="4702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61311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57578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8" y="939"/>
                  </a:lnTo>
                  <a:lnTo>
                    <a:pt x="1888" y="1877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56516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54384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5" y="2815"/>
                  </a:lnTo>
                  <a:lnTo>
                    <a:pt x="3765" y="1877"/>
                  </a:lnTo>
                  <a:lnTo>
                    <a:pt x="3765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5384601" y="4827379"/>
              <a:ext cx="106988" cy="106309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51" y="1877"/>
                  </a:lnTo>
                  <a:lnTo>
                    <a:pt x="95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5171419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8" y="1"/>
                  </a:moveTo>
                  <a:lnTo>
                    <a:pt x="938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4851929" y="4721128"/>
              <a:ext cx="319549" cy="159435"/>
            </a:xfrm>
            <a:custGeom>
              <a:avLst/>
              <a:gdLst/>
              <a:ahLst/>
              <a:cxnLst/>
              <a:rect l="l" t="t" r="r" b="b"/>
              <a:pathLst>
                <a:path w="5642" h="2815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15" y="1877"/>
                  </a:lnTo>
                  <a:lnTo>
                    <a:pt x="2815" y="2815"/>
                  </a:lnTo>
                  <a:lnTo>
                    <a:pt x="4703" y="2815"/>
                  </a:lnTo>
                  <a:lnTo>
                    <a:pt x="4703" y="939"/>
                  </a:lnTo>
                  <a:lnTo>
                    <a:pt x="5641" y="939"/>
                  </a:lnTo>
                  <a:lnTo>
                    <a:pt x="5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8210734" y="4986812"/>
              <a:ext cx="53239" cy="53183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8103860" y="4933630"/>
              <a:ext cx="106932" cy="53239"/>
            </a:xfrm>
            <a:custGeom>
              <a:avLst/>
              <a:gdLst/>
              <a:ahLst/>
              <a:cxnLst/>
              <a:rect l="l" t="t" r="r" b="b"/>
              <a:pathLst>
                <a:path w="1888" h="940" extrusionOk="0">
                  <a:moveTo>
                    <a:pt x="0" y="1"/>
                  </a:moveTo>
                  <a:lnTo>
                    <a:pt x="0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8050734" y="4986812"/>
              <a:ext cx="53183" cy="53183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38" y="938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8050734" y="4721128"/>
              <a:ext cx="53183" cy="106309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7730565" y="4721128"/>
              <a:ext cx="320228" cy="159435"/>
            </a:xfrm>
            <a:custGeom>
              <a:avLst/>
              <a:gdLst/>
              <a:ahLst/>
              <a:cxnLst/>
              <a:rect l="l" t="t" r="r" b="b"/>
              <a:pathLst>
                <a:path w="5654" h="2815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877"/>
                  </a:lnTo>
                  <a:lnTo>
                    <a:pt x="1888" y="1877"/>
                  </a:lnTo>
                  <a:lnTo>
                    <a:pt x="1888" y="939"/>
                  </a:lnTo>
                  <a:lnTo>
                    <a:pt x="2826" y="939"/>
                  </a:lnTo>
                  <a:lnTo>
                    <a:pt x="2826" y="1877"/>
                  </a:lnTo>
                  <a:lnTo>
                    <a:pt x="3764" y="1877"/>
                  </a:lnTo>
                  <a:lnTo>
                    <a:pt x="3764" y="2815"/>
                  </a:lnTo>
                  <a:lnTo>
                    <a:pt x="5653" y="2815"/>
                  </a:lnTo>
                  <a:lnTo>
                    <a:pt x="5653" y="1877"/>
                  </a:lnTo>
                  <a:lnTo>
                    <a:pt x="4703" y="1877"/>
                  </a:lnTo>
                  <a:lnTo>
                    <a:pt x="4703" y="939"/>
                  </a:lnTo>
                  <a:lnTo>
                    <a:pt x="3764" y="939"/>
                  </a:lnTo>
                  <a:lnTo>
                    <a:pt x="3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7783691" y="4880505"/>
              <a:ext cx="160114" cy="106365"/>
            </a:xfrm>
            <a:custGeom>
              <a:avLst/>
              <a:gdLst/>
              <a:ahLst/>
              <a:cxnLst/>
              <a:rect l="l" t="t" r="r" b="b"/>
              <a:pathLst>
                <a:path w="2827" h="1878" extrusionOk="0">
                  <a:moveTo>
                    <a:pt x="950" y="1"/>
                  </a:moveTo>
                  <a:lnTo>
                    <a:pt x="950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1888" y="939"/>
                  </a:lnTo>
                  <a:lnTo>
                    <a:pt x="18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7410396" y="4721128"/>
              <a:ext cx="267102" cy="106309"/>
            </a:xfrm>
            <a:custGeom>
              <a:avLst/>
              <a:gdLst/>
              <a:ahLst/>
              <a:cxnLst/>
              <a:rect l="l" t="t" r="r" b="b"/>
              <a:pathLst>
                <a:path w="4716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877"/>
                  </a:lnTo>
                  <a:lnTo>
                    <a:pt x="3777" y="1877"/>
                  </a:lnTo>
                  <a:lnTo>
                    <a:pt x="3777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7304144" y="4827379"/>
              <a:ext cx="213240" cy="159491"/>
            </a:xfrm>
            <a:custGeom>
              <a:avLst/>
              <a:gdLst/>
              <a:ahLst/>
              <a:cxnLst/>
              <a:rect l="l" t="t" r="r" b="b"/>
              <a:pathLst>
                <a:path w="3765" h="2816" extrusionOk="0">
                  <a:moveTo>
                    <a:pt x="939" y="1"/>
                  </a:moveTo>
                  <a:lnTo>
                    <a:pt x="939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2826" y="1877"/>
                  </a:lnTo>
                  <a:lnTo>
                    <a:pt x="2826" y="939"/>
                  </a:lnTo>
                  <a:lnTo>
                    <a:pt x="3765" y="939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7090906" y="4721128"/>
              <a:ext cx="266423" cy="159435"/>
            </a:xfrm>
            <a:custGeom>
              <a:avLst/>
              <a:gdLst/>
              <a:ahLst/>
              <a:cxnLst/>
              <a:rect l="l" t="t" r="r" b="b"/>
              <a:pathLst>
                <a:path w="4704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77" y="939"/>
                  </a:lnTo>
                  <a:lnTo>
                    <a:pt x="1877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04" y="939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7037780" y="4827379"/>
              <a:ext cx="106309" cy="106309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77" y="939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68245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65044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38" y="1877"/>
                  </a:lnTo>
                  <a:lnTo>
                    <a:pt x="938" y="2815"/>
                  </a:lnTo>
                  <a:lnTo>
                    <a:pt x="1876" y="2815"/>
                  </a:lnTo>
                  <a:lnTo>
                    <a:pt x="1876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02" y="2815"/>
                  </a:lnTo>
                  <a:lnTo>
                    <a:pt x="4702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9063575" y="4721128"/>
              <a:ext cx="80425" cy="53183"/>
            </a:xfrm>
            <a:custGeom>
              <a:avLst/>
              <a:gdLst/>
              <a:ahLst/>
              <a:cxnLst/>
              <a:rect l="l" t="t" r="r" b="b"/>
              <a:pathLst>
                <a:path w="142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420" y="939"/>
                  </a:lnTo>
                  <a:lnTo>
                    <a:pt x="1420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8956645" y="4827379"/>
              <a:ext cx="187357" cy="159491"/>
            </a:xfrm>
            <a:custGeom>
              <a:avLst/>
              <a:gdLst/>
              <a:ahLst/>
              <a:cxnLst/>
              <a:rect l="l" t="t" r="r" b="b"/>
              <a:pathLst>
                <a:path w="3308" h="2816" extrusionOk="0">
                  <a:moveTo>
                    <a:pt x="950" y="1"/>
                  </a:moveTo>
                  <a:lnTo>
                    <a:pt x="950" y="1877"/>
                  </a:lnTo>
                  <a:lnTo>
                    <a:pt x="1" y="1877"/>
                  </a:lnTo>
                  <a:lnTo>
                    <a:pt x="1" y="2815"/>
                  </a:lnTo>
                  <a:lnTo>
                    <a:pt x="1889" y="2815"/>
                  </a:lnTo>
                  <a:lnTo>
                    <a:pt x="1889" y="1877"/>
                  </a:lnTo>
                  <a:lnTo>
                    <a:pt x="2827" y="1877"/>
                  </a:lnTo>
                  <a:lnTo>
                    <a:pt x="2827" y="939"/>
                  </a:lnTo>
                  <a:lnTo>
                    <a:pt x="3308" y="939"/>
                  </a:lnTo>
                  <a:lnTo>
                    <a:pt x="33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8743406" y="4721128"/>
              <a:ext cx="267102" cy="159435"/>
            </a:xfrm>
            <a:custGeom>
              <a:avLst/>
              <a:gdLst/>
              <a:ahLst/>
              <a:cxnLst/>
              <a:rect l="l" t="t" r="r" b="b"/>
              <a:pathLst>
                <a:path w="4716" h="2815" extrusionOk="0">
                  <a:moveTo>
                    <a:pt x="1" y="1"/>
                  </a:moveTo>
                  <a:lnTo>
                    <a:pt x="1" y="939"/>
                  </a:lnTo>
                  <a:lnTo>
                    <a:pt x="1890" y="939"/>
                  </a:lnTo>
                  <a:lnTo>
                    <a:pt x="1890" y="2815"/>
                  </a:lnTo>
                  <a:lnTo>
                    <a:pt x="3766" y="2815"/>
                  </a:lnTo>
                  <a:lnTo>
                    <a:pt x="3766" y="1877"/>
                  </a:lnTo>
                  <a:lnTo>
                    <a:pt x="3766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8690280" y="4827379"/>
              <a:ext cx="107045" cy="106309"/>
            </a:xfrm>
            <a:custGeom>
              <a:avLst/>
              <a:gdLst/>
              <a:ahLst/>
              <a:cxnLst/>
              <a:rect l="l" t="t" r="r" b="b"/>
              <a:pathLst>
                <a:path w="1890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1890" y="939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8477098" y="4721128"/>
              <a:ext cx="213240" cy="159435"/>
            </a:xfrm>
            <a:custGeom>
              <a:avLst/>
              <a:gdLst/>
              <a:ahLst/>
              <a:cxnLst/>
              <a:rect l="l" t="t" r="r" b="b"/>
              <a:pathLst>
                <a:path w="3765" h="2815" extrusionOk="0">
                  <a:moveTo>
                    <a:pt x="939" y="1"/>
                  </a:moveTo>
                  <a:lnTo>
                    <a:pt x="939" y="939"/>
                  </a:ln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2815"/>
                  </a:lnTo>
                  <a:lnTo>
                    <a:pt x="1877" y="2815"/>
                  </a:lnTo>
                  <a:lnTo>
                    <a:pt x="1877" y="1877"/>
                  </a:lnTo>
                  <a:lnTo>
                    <a:pt x="3765" y="1877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8156986" y="4721128"/>
              <a:ext cx="320172" cy="159435"/>
            </a:xfrm>
            <a:custGeom>
              <a:avLst/>
              <a:gdLst/>
              <a:ahLst/>
              <a:cxnLst/>
              <a:rect l="l" t="t" r="r" b="b"/>
              <a:pathLst>
                <a:path w="5653" h="2815" extrusionOk="0">
                  <a:moveTo>
                    <a:pt x="0" y="1"/>
                  </a:moveTo>
                  <a:lnTo>
                    <a:pt x="0" y="1877"/>
                  </a:lnTo>
                  <a:lnTo>
                    <a:pt x="950" y="1877"/>
                  </a:lnTo>
                  <a:lnTo>
                    <a:pt x="950" y="2815"/>
                  </a:lnTo>
                  <a:lnTo>
                    <a:pt x="1888" y="2815"/>
                  </a:lnTo>
                  <a:lnTo>
                    <a:pt x="1888" y="1877"/>
                  </a:lnTo>
                  <a:lnTo>
                    <a:pt x="2826" y="1877"/>
                  </a:lnTo>
                  <a:lnTo>
                    <a:pt x="2826" y="2815"/>
                  </a:lnTo>
                  <a:lnTo>
                    <a:pt x="4715" y="2815"/>
                  </a:lnTo>
                  <a:lnTo>
                    <a:pt x="4715" y="939"/>
                  </a:lnTo>
                  <a:lnTo>
                    <a:pt x="5653" y="939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" name="Google Shape;1263;p7"/>
          <p:cNvGrpSpPr/>
          <p:nvPr/>
        </p:nvGrpSpPr>
        <p:grpSpPr>
          <a:xfrm>
            <a:off x="790254" y="425901"/>
            <a:ext cx="7563480" cy="4291690"/>
            <a:chOff x="836356" y="408591"/>
            <a:chExt cx="7693500" cy="4326300"/>
          </a:xfrm>
        </p:grpSpPr>
        <p:sp>
          <p:nvSpPr>
            <p:cNvPr id="1264" name="Google Shape;1264;p7"/>
            <p:cNvSpPr/>
            <p:nvPr/>
          </p:nvSpPr>
          <p:spPr>
            <a:xfrm>
              <a:off x="836356" y="408591"/>
              <a:ext cx="7693500" cy="4326300"/>
            </a:xfrm>
            <a:prstGeom prst="roundRect">
              <a:avLst>
                <a:gd name="adj" fmla="val 9567"/>
              </a:avLst>
            </a:prstGeom>
            <a:noFill/>
            <a:ln w="1524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76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894297" y="467266"/>
              <a:ext cx="7583400" cy="4200900"/>
            </a:xfrm>
            <a:prstGeom prst="roundRect">
              <a:avLst>
                <a:gd name="adj" fmla="val 9213"/>
              </a:avLst>
            </a:prstGeom>
            <a:noFill/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6" name="Google Shape;1266;p7"/>
          <p:cNvSpPr txBox="1">
            <a:spLocks noGrp="1"/>
          </p:cNvSpPr>
          <p:nvPr>
            <p:ph type="title"/>
          </p:nvPr>
        </p:nvSpPr>
        <p:spPr>
          <a:xfrm>
            <a:off x="1376800" y="1326950"/>
            <a:ext cx="3322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7"/>
          <p:cNvSpPr txBox="1">
            <a:spLocks noGrp="1"/>
          </p:cNvSpPr>
          <p:nvPr>
            <p:ph type="body" idx="1"/>
          </p:nvPr>
        </p:nvSpPr>
        <p:spPr>
          <a:xfrm>
            <a:off x="1376800" y="2034400"/>
            <a:ext cx="3322200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268" name="Google Shape;1268;p7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1269" name="Google Shape;1269;p7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0" name="Google Shape;1270;p7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1271" name="Google Shape;1271;p7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7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3" name="Google Shape;1273;p7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1274" name="Google Shape;1274;p7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5" name="Google Shape;1275;p7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1276" name="Google Shape;1276;p7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7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9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82" name="Google Shape;1282;p9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10"/>
          <p:cNvSpPr txBox="1">
            <a:spLocks noGrp="1"/>
          </p:cNvSpPr>
          <p:nvPr>
            <p:ph type="title"/>
          </p:nvPr>
        </p:nvSpPr>
        <p:spPr>
          <a:xfrm>
            <a:off x="757175" y="572433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87" name="Google Shape;1287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47625" dir="2820000" algn="bl" rotWithShape="0">
              <a:srgbClr val="000000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ess Start 2P"/>
              <a:buNone/>
              <a:defRPr sz="2000" b="1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●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○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 Medium"/>
              <a:buChar char="■"/>
              <a:defRPr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  <p:sldLayoutId id="2147483665" r:id="rId14"/>
    <p:sldLayoutId id="2147483666" r:id="rId15"/>
    <p:sldLayoutId id="2147483668" r:id="rId16"/>
    <p:sldLayoutId id="2147483669" r:id="rId17"/>
    <p:sldLayoutId id="2147483672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9" name="Google Shape;3359;p26"/>
          <p:cNvSpPr/>
          <p:nvPr/>
        </p:nvSpPr>
        <p:spPr>
          <a:xfrm>
            <a:off x="2379471" y="3517104"/>
            <a:ext cx="4396519" cy="479218"/>
          </a:xfrm>
          <a:custGeom>
            <a:avLst/>
            <a:gdLst/>
            <a:ahLst/>
            <a:cxnLst/>
            <a:rect l="l" t="t" r="r" b="b"/>
            <a:pathLst>
              <a:path w="65223" h="7109" extrusionOk="0">
                <a:moveTo>
                  <a:pt x="782" y="1"/>
                </a:moveTo>
                <a:lnTo>
                  <a:pt x="782" y="758"/>
                </a:lnTo>
                <a:lnTo>
                  <a:pt x="0" y="758"/>
                </a:lnTo>
                <a:lnTo>
                  <a:pt x="0" y="6351"/>
                </a:lnTo>
                <a:lnTo>
                  <a:pt x="782" y="6351"/>
                </a:lnTo>
                <a:lnTo>
                  <a:pt x="782" y="7108"/>
                </a:lnTo>
                <a:lnTo>
                  <a:pt x="64440" y="7108"/>
                </a:lnTo>
                <a:lnTo>
                  <a:pt x="64440" y="6351"/>
                </a:lnTo>
                <a:lnTo>
                  <a:pt x="65222" y="6351"/>
                </a:lnTo>
                <a:lnTo>
                  <a:pt x="65222" y="758"/>
                </a:lnTo>
                <a:lnTo>
                  <a:pt x="64440" y="758"/>
                </a:lnTo>
                <a:lnTo>
                  <a:pt x="6444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0" name="Google Shape;3360;p26"/>
          <p:cNvSpPr txBox="1">
            <a:spLocks noGrp="1"/>
          </p:cNvSpPr>
          <p:nvPr>
            <p:ph type="ctrTitle"/>
          </p:nvPr>
        </p:nvSpPr>
        <p:spPr>
          <a:xfrm>
            <a:off x="2166525" y="842818"/>
            <a:ext cx="4822200" cy="23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Creating an Accessible Physical Interface Development Toolkit</a:t>
            </a:r>
            <a:endParaRPr sz="2800" dirty="0"/>
          </a:p>
        </p:txBody>
      </p:sp>
      <p:sp>
        <p:nvSpPr>
          <p:cNvPr id="3361" name="Google Shape;3361;p26"/>
          <p:cNvSpPr txBox="1">
            <a:spLocks noGrp="1"/>
          </p:cNvSpPr>
          <p:nvPr>
            <p:ph type="subTitle" idx="1"/>
          </p:nvPr>
        </p:nvSpPr>
        <p:spPr>
          <a:xfrm>
            <a:off x="2463025" y="3581777"/>
            <a:ext cx="4229400" cy="3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</a:t>
            </a:r>
            <a:r>
              <a:rPr lang="en" baseline="30000" dirty="0"/>
              <a:t>2 </a:t>
            </a:r>
            <a:r>
              <a:rPr lang="en" dirty="0"/>
              <a:t>Summer School</a:t>
            </a:r>
            <a:endParaRPr dirty="0"/>
          </a:p>
        </p:txBody>
      </p:sp>
      <p:grpSp>
        <p:nvGrpSpPr>
          <p:cNvPr id="3362" name="Google Shape;3362;p26"/>
          <p:cNvGrpSpPr/>
          <p:nvPr/>
        </p:nvGrpSpPr>
        <p:grpSpPr>
          <a:xfrm>
            <a:off x="6026481" y="1675501"/>
            <a:ext cx="513383" cy="536624"/>
            <a:chOff x="7336521" y="1612850"/>
            <a:chExt cx="627992" cy="656501"/>
          </a:xfrm>
        </p:grpSpPr>
        <p:sp>
          <p:nvSpPr>
            <p:cNvPr id="3363" name="Google Shape;3363;p26"/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6"/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6"/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6"/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6"/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6"/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6"/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6"/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6"/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6"/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6"/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6"/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6"/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6"/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6"/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6"/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6"/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6"/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6"/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6"/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6"/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6"/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6"/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6"/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6"/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6"/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6"/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6"/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6"/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6"/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26"/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26"/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6"/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6"/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6"/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6"/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6"/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26"/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6"/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6"/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6"/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6"/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6"/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6"/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6"/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6"/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6"/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6"/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1" name="Google Shape;3411;p26"/>
          <p:cNvGrpSpPr/>
          <p:nvPr/>
        </p:nvGrpSpPr>
        <p:grpSpPr>
          <a:xfrm>
            <a:off x="2575265" y="1618785"/>
            <a:ext cx="513325" cy="536624"/>
            <a:chOff x="1179487" y="1612850"/>
            <a:chExt cx="627920" cy="656501"/>
          </a:xfrm>
        </p:grpSpPr>
        <p:sp>
          <p:nvSpPr>
            <p:cNvPr id="3412" name="Google Shape;3412;p26"/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6"/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6"/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6"/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6"/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6"/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6"/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6"/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26"/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6"/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6"/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26"/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6"/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6"/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6"/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6"/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6"/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6"/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6"/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6"/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6"/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6"/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6"/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6"/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6"/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6"/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6"/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6"/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6"/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6"/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6"/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6"/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6"/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6"/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6"/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6"/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6"/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6"/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6"/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6"/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6"/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6"/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6"/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6"/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6"/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6"/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6"/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6"/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0" name="Google Shape;3460;p26"/>
          <p:cNvGrpSpPr/>
          <p:nvPr/>
        </p:nvGrpSpPr>
        <p:grpSpPr>
          <a:xfrm>
            <a:off x="1562558" y="723976"/>
            <a:ext cx="366189" cy="349806"/>
            <a:chOff x="255150" y="1482125"/>
            <a:chExt cx="174725" cy="166900"/>
          </a:xfrm>
        </p:grpSpPr>
        <p:sp>
          <p:nvSpPr>
            <p:cNvPr id="3461" name="Google Shape;3461;p26"/>
            <p:cNvSpPr/>
            <p:nvPr/>
          </p:nvSpPr>
          <p:spPr>
            <a:xfrm>
              <a:off x="337225" y="1521525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710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6"/>
            <p:cNvSpPr/>
            <p:nvPr/>
          </p:nvSpPr>
          <p:spPr>
            <a:xfrm>
              <a:off x="338450" y="150407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2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6"/>
            <p:cNvSpPr/>
            <p:nvPr/>
          </p:nvSpPr>
          <p:spPr>
            <a:xfrm>
              <a:off x="339650" y="148632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0"/>
                  </a:moveTo>
                  <a:lnTo>
                    <a:pt x="0" y="337"/>
                  </a:lnTo>
                  <a:lnTo>
                    <a:pt x="324" y="711"/>
                  </a:lnTo>
                  <a:lnTo>
                    <a:pt x="698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6"/>
            <p:cNvSpPr/>
            <p:nvPr/>
          </p:nvSpPr>
          <p:spPr>
            <a:xfrm>
              <a:off x="321900" y="14854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6"/>
            <p:cNvSpPr/>
            <p:nvPr/>
          </p:nvSpPr>
          <p:spPr>
            <a:xfrm>
              <a:off x="304450" y="14842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6"/>
            <p:cNvSpPr/>
            <p:nvPr/>
          </p:nvSpPr>
          <p:spPr>
            <a:xfrm>
              <a:off x="286725" y="14830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6"/>
            <p:cNvSpPr/>
            <p:nvPr/>
          </p:nvSpPr>
          <p:spPr>
            <a:xfrm>
              <a:off x="269275" y="14821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3" y="0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6"/>
            <p:cNvSpPr/>
            <p:nvPr/>
          </p:nvSpPr>
          <p:spPr>
            <a:xfrm>
              <a:off x="259675" y="14902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09"/>
                  </a:lnTo>
                  <a:lnTo>
                    <a:pt x="709" y="373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6"/>
            <p:cNvSpPr/>
            <p:nvPr/>
          </p:nvSpPr>
          <p:spPr>
            <a:xfrm>
              <a:off x="258750" y="150797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6"/>
            <p:cNvSpPr/>
            <p:nvPr/>
          </p:nvSpPr>
          <p:spPr>
            <a:xfrm>
              <a:off x="257550" y="1525400"/>
              <a:ext cx="17450" cy="17800"/>
            </a:xfrm>
            <a:custGeom>
              <a:avLst/>
              <a:gdLst/>
              <a:ahLst/>
              <a:cxnLst/>
              <a:rect l="l" t="t" r="r" b="b"/>
              <a:pathLst>
                <a:path w="698" h="712" extrusionOk="0">
                  <a:moveTo>
                    <a:pt x="374" y="1"/>
                  </a:moveTo>
                  <a:lnTo>
                    <a:pt x="0" y="338"/>
                  </a:lnTo>
                  <a:lnTo>
                    <a:pt x="326" y="711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6"/>
            <p:cNvSpPr/>
            <p:nvPr/>
          </p:nvSpPr>
          <p:spPr>
            <a:xfrm>
              <a:off x="412400" y="15879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6"/>
            <p:cNvSpPr/>
            <p:nvPr/>
          </p:nvSpPr>
          <p:spPr>
            <a:xfrm>
              <a:off x="395850" y="15693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711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6"/>
            <p:cNvSpPr/>
            <p:nvPr/>
          </p:nvSpPr>
          <p:spPr>
            <a:xfrm>
              <a:off x="330300" y="14947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6"/>
            <p:cNvSpPr/>
            <p:nvPr/>
          </p:nvSpPr>
          <p:spPr>
            <a:xfrm>
              <a:off x="411200" y="16054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6"/>
            <p:cNvSpPr/>
            <p:nvPr/>
          </p:nvSpPr>
          <p:spPr>
            <a:xfrm>
              <a:off x="403075" y="1596075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4" y="1"/>
                  </a:moveTo>
                  <a:lnTo>
                    <a:pt x="0" y="338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6"/>
            <p:cNvSpPr/>
            <p:nvPr/>
          </p:nvSpPr>
          <p:spPr>
            <a:xfrm>
              <a:off x="394650" y="15867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4" y="0"/>
                  </a:moveTo>
                  <a:lnTo>
                    <a:pt x="1" y="337"/>
                  </a:lnTo>
                  <a:lnTo>
                    <a:pt x="337" y="711"/>
                  </a:lnTo>
                  <a:lnTo>
                    <a:pt x="711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6"/>
            <p:cNvSpPr/>
            <p:nvPr/>
          </p:nvSpPr>
          <p:spPr>
            <a:xfrm>
              <a:off x="386550" y="1577450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6"/>
            <p:cNvSpPr/>
            <p:nvPr/>
          </p:nvSpPr>
          <p:spPr>
            <a:xfrm>
              <a:off x="378425" y="1568100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8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6"/>
            <p:cNvSpPr/>
            <p:nvPr/>
          </p:nvSpPr>
          <p:spPr>
            <a:xfrm>
              <a:off x="329100" y="15121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1"/>
                  </a:moveTo>
                  <a:lnTo>
                    <a:pt x="1" y="338"/>
                  </a:lnTo>
                  <a:lnTo>
                    <a:pt x="326" y="711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6"/>
            <p:cNvSpPr/>
            <p:nvPr/>
          </p:nvSpPr>
          <p:spPr>
            <a:xfrm>
              <a:off x="320675" y="1502875"/>
              <a:ext cx="17800" cy="17750"/>
            </a:xfrm>
            <a:custGeom>
              <a:avLst/>
              <a:gdLst/>
              <a:ahLst/>
              <a:cxnLst/>
              <a:rect l="l" t="t" r="r" b="b"/>
              <a:pathLst>
                <a:path w="712" h="710" extrusionOk="0">
                  <a:moveTo>
                    <a:pt x="386" y="0"/>
                  </a:moveTo>
                  <a:lnTo>
                    <a:pt x="1" y="337"/>
                  </a:lnTo>
                  <a:lnTo>
                    <a:pt x="338" y="710"/>
                  </a:lnTo>
                  <a:lnTo>
                    <a:pt x="711" y="373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6"/>
            <p:cNvSpPr/>
            <p:nvPr/>
          </p:nvSpPr>
          <p:spPr>
            <a:xfrm>
              <a:off x="312575" y="149355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6"/>
            <p:cNvSpPr/>
            <p:nvPr/>
          </p:nvSpPr>
          <p:spPr>
            <a:xfrm>
              <a:off x="401875" y="16138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6"/>
            <p:cNvSpPr/>
            <p:nvPr/>
          </p:nvSpPr>
          <p:spPr>
            <a:xfrm>
              <a:off x="393450" y="16045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1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6"/>
            <p:cNvSpPr/>
            <p:nvPr/>
          </p:nvSpPr>
          <p:spPr>
            <a:xfrm>
              <a:off x="385350" y="159517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709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6"/>
            <p:cNvSpPr/>
            <p:nvPr/>
          </p:nvSpPr>
          <p:spPr>
            <a:xfrm>
              <a:off x="377225" y="15858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6"/>
            <p:cNvSpPr/>
            <p:nvPr/>
          </p:nvSpPr>
          <p:spPr>
            <a:xfrm>
              <a:off x="368800" y="15765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6"/>
            <p:cNvSpPr/>
            <p:nvPr/>
          </p:nvSpPr>
          <p:spPr>
            <a:xfrm>
              <a:off x="360700" y="156722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2" y="0"/>
                  </a:moveTo>
                  <a:lnTo>
                    <a:pt x="0" y="324"/>
                  </a:lnTo>
                  <a:lnTo>
                    <a:pt x="324" y="698"/>
                  </a:lnTo>
                  <a:lnTo>
                    <a:pt x="709" y="373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6"/>
            <p:cNvSpPr/>
            <p:nvPr/>
          </p:nvSpPr>
          <p:spPr>
            <a:xfrm>
              <a:off x="352550" y="155787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6"/>
            <p:cNvSpPr/>
            <p:nvPr/>
          </p:nvSpPr>
          <p:spPr>
            <a:xfrm>
              <a:off x="344150" y="154857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6"/>
            <p:cNvSpPr/>
            <p:nvPr/>
          </p:nvSpPr>
          <p:spPr>
            <a:xfrm>
              <a:off x="336025" y="1539250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6"/>
            <p:cNvSpPr/>
            <p:nvPr/>
          </p:nvSpPr>
          <p:spPr>
            <a:xfrm>
              <a:off x="327900" y="15299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4" y="1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6"/>
            <p:cNvSpPr/>
            <p:nvPr/>
          </p:nvSpPr>
          <p:spPr>
            <a:xfrm>
              <a:off x="319475" y="15206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6" y="1"/>
                  </a:moveTo>
                  <a:lnTo>
                    <a:pt x="1" y="326"/>
                  </a:lnTo>
                  <a:lnTo>
                    <a:pt x="338" y="698"/>
                  </a:lnTo>
                  <a:lnTo>
                    <a:pt x="711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6"/>
            <p:cNvSpPr/>
            <p:nvPr/>
          </p:nvSpPr>
          <p:spPr>
            <a:xfrm>
              <a:off x="311375" y="1511300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1" y="324"/>
                  </a:lnTo>
                  <a:lnTo>
                    <a:pt x="325" y="698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6"/>
            <p:cNvSpPr/>
            <p:nvPr/>
          </p:nvSpPr>
          <p:spPr>
            <a:xfrm>
              <a:off x="303250" y="15019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6"/>
            <p:cNvSpPr/>
            <p:nvPr/>
          </p:nvSpPr>
          <p:spPr>
            <a:xfrm>
              <a:off x="294825" y="1492325"/>
              <a:ext cx="17775" cy="17800"/>
            </a:xfrm>
            <a:custGeom>
              <a:avLst/>
              <a:gdLst/>
              <a:ahLst/>
              <a:cxnLst/>
              <a:rect l="l" t="t" r="r" b="b"/>
              <a:pathLst>
                <a:path w="711" h="712" extrusionOk="0">
                  <a:moveTo>
                    <a:pt x="386" y="1"/>
                  </a:moveTo>
                  <a:lnTo>
                    <a:pt x="1" y="338"/>
                  </a:lnTo>
                  <a:lnTo>
                    <a:pt x="337" y="711"/>
                  </a:lnTo>
                  <a:lnTo>
                    <a:pt x="711" y="386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6"/>
            <p:cNvSpPr/>
            <p:nvPr/>
          </p:nvSpPr>
          <p:spPr>
            <a:xfrm>
              <a:off x="400675" y="1631250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6"/>
            <p:cNvSpPr/>
            <p:nvPr/>
          </p:nvSpPr>
          <p:spPr>
            <a:xfrm>
              <a:off x="392550" y="162195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6"/>
            <p:cNvSpPr/>
            <p:nvPr/>
          </p:nvSpPr>
          <p:spPr>
            <a:xfrm>
              <a:off x="384150" y="16126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2" y="1"/>
                  </a:moveTo>
                  <a:lnTo>
                    <a:pt x="0" y="338"/>
                  </a:lnTo>
                  <a:lnTo>
                    <a:pt x="337" y="711"/>
                  </a:lnTo>
                  <a:lnTo>
                    <a:pt x="709" y="374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6"/>
            <p:cNvSpPr/>
            <p:nvPr/>
          </p:nvSpPr>
          <p:spPr>
            <a:xfrm>
              <a:off x="376000" y="160330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0"/>
                  </a:moveTo>
                  <a:lnTo>
                    <a:pt x="1" y="337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6"/>
            <p:cNvSpPr/>
            <p:nvPr/>
          </p:nvSpPr>
          <p:spPr>
            <a:xfrm>
              <a:off x="367900" y="15939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6"/>
            <p:cNvSpPr/>
            <p:nvPr/>
          </p:nvSpPr>
          <p:spPr>
            <a:xfrm>
              <a:off x="359475" y="15846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1"/>
                  </a:moveTo>
                  <a:lnTo>
                    <a:pt x="1" y="337"/>
                  </a:lnTo>
                  <a:lnTo>
                    <a:pt x="338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6"/>
            <p:cNvSpPr/>
            <p:nvPr/>
          </p:nvSpPr>
          <p:spPr>
            <a:xfrm>
              <a:off x="351350" y="157532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0"/>
                  </a:moveTo>
                  <a:lnTo>
                    <a:pt x="1" y="337"/>
                  </a:lnTo>
                  <a:lnTo>
                    <a:pt x="326" y="710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6"/>
            <p:cNvSpPr/>
            <p:nvPr/>
          </p:nvSpPr>
          <p:spPr>
            <a:xfrm>
              <a:off x="343250" y="15660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6"/>
            <p:cNvSpPr/>
            <p:nvPr/>
          </p:nvSpPr>
          <p:spPr>
            <a:xfrm>
              <a:off x="334825" y="1556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1"/>
                  </a:moveTo>
                  <a:lnTo>
                    <a:pt x="1" y="338"/>
                  </a:lnTo>
                  <a:lnTo>
                    <a:pt x="337" y="711"/>
                  </a:lnTo>
                  <a:lnTo>
                    <a:pt x="710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6"/>
            <p:cNvSpPr/>
            <p:nvPr/>
          </p:nvSpPr>
          <p:spPr>
            <a:xfrm>
              <a:off x="326700" y="154737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6"/>
            <p:cNvSpPr/>
            <p:nvPr/>
          </p:nvSpPr>
          <p:spPr>
            <a:xfrm>
              <a:off x="318600" y="15380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6"/>
            <p:cNvSpPr/>
            <p:nvPr/>
          </p:nvSpPr>
          <p:spPr>
            <a:xfrm>
              <a:off x="310175" y="152872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73" y="1"/>
                  </a:moveTo>
                  <a:lnTo>
                    <a:pt x="1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6"/>
            <p:cNvSpPr/>
            <p:nvPr/>
          </p:nvSpPr>
          <p:spPr>
            <a:xfrm>
              <a:off x="302050" y="151940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6"/>
            <p:cNvSpPr/>
            <p:nvPr/>
          </p:nvSpPr>
          <p:spPr>
            <a:xfrm>
              <a:off x="293950" y="151010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2" y="0"/>
                  </a:moveTo>
                  <a:lnTo>
                    <a:pt x="0" y="324"/>
                  </a:lnTo>
                  <a:lnTo>
                    <a:pt x="324" y="698"/>
                  </a:lnTo>
                  <a:lnTo>
                    <a:pt x="698" y="372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6"/>
            <p:cNvSpPr/>
            <p:nvPr/>
          </p:nvSpPr>
          <p:spPr>
            <a:xfrm>
              <a:off x="285525" y="1500750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73" y="1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09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6"/>
            <p:cNvSpPr/>
            <p:nvPr/>
          </p:nvSpPr>
          <p:spPr>
            <a:xfrm>
              <a:off x="277400" y="14914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6"/>
            <p:cNvSpPr/>
            <p:nvPr/>
          </p:nvSpPr>
          <p:spPr>
            <a:xfrm>
              <a:off x="382950" y="1630350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6"/>
            <p:cNvSpPr/>
            <p:nvPr/>
          </p:nvSpPr>
          <p:spPr>
            <a:xfrm>
              <a:off x="374800" y="16210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711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6"/>
            <p:cNvSpPr/>
            <p:nvPr/>
          </p:nvSpPr>
          <p:spPr>
            <a:xfrm>
              <a:off x="366700" y="16117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3" y="0"/>
                  </a:moveTo>
                  <a:lnTo>
                    <a:pt x="1" y="324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6"/>
            <p:cNvSpPr/>
            <p:nvPr/>
          </p:nvSpPr>
          <p:spPr>
            <a:xfrm>
              <a:off x="358275" y="160237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6" y="1"/>
                  </a:moveTo>
                  <a:lnTo>
                    <a:pt x="1" y="326"/>
                  </a:lnTo>
                  <a:lnTo>
                    <a:pt x="338" y="698"/>
                  </a:lnTo>
                  <a:lnTo>
                    <a:pt x="710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6"/>
            <p:cNvSpPr/>
            <p:nvPr/>
          </p:nvSpPr>
          <p:spPr>
            <a:xfrm>
              <a:off x="350150" y="159307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711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6"/>
            <p:cNvSpPr/>
            <p:nvPr/>
          </p:nvSpPr>
          <p:spPr>
            <a:xfrm>
              <a:off x="342050" y="15837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6"/>
            <p:cNvSpPr/>
            <p:nvPr/>
          </p:nvSpPr>
          <p:spPr>
            <a:xfrm>
              <a:off x="333625" y="157442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1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6"/>
            <p:cNvSpPr/>
            <p:nvPr/>
          </p:nvSpPr>
          <p:spPr>
            <a:xfrm>
              <a:off x="325500" y="15651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710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6"/>
            <p:cNvSpPr/>
            <p:nvPr/>
          </p:nvSpPr>
          <p:spPr>
            <a:xfrm>
              <a:off x="317400" y="155547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7"/>
                  </a:lnTo>
                  <a:lnTo>
                    <a:pt x="324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6"/>
            <p:cNvSpPr/>
            <p:nvPr/>
          </p:nvSpPr>
          <p:spPr>
            <a:xfrm>
              <a:off x="308975" y="15461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09"/>
                  </a:lnTo>
                  <a:lnTo>
                    <a:pt x="710" y="373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6"/>
            <p:cNvSpPr/>
            <p:nvPr/>
          </p:nvSpPr>
          <p:spPr>
            <a:xfrm>
              <a:off x="300850" y="1536825"/>
              <a:ext cx="17775" cy="17800"/>
            </a:xfrm>
            <a:custGeom>
              <a:avLst/>
              <a:gdLst/>
              <a:ahLst/>
              <a:cxnLst/>
              <a:rect l="l" t="t" r="r" b="b"/>
              <a:pathLst>
                <a:path w="711" h="712" extrusionOk="0">
                  <a:moveTo>
                    <a:pt x="374" y="1"/>
                  </a:moveTo>
                  <a:lnTo>
                    <a:pt x="0" y="338"/>
                  </a:lnTo>
                  <a:lnTo>
                    <a:pt x="325" y="711"/>
                  </a:lnTo>
                  <a:lnTo>
                    <a:pt x="710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6"/>
            <p:cNvSpPr/>
            <p:nvPr/>
          </p:nvSpPr>
          <p:spPr>
            <a:xfrm>
              <a:off x="292725" y="15275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1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699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6"/>
            <p:cNvSpPr/>
            <p:nvPr/>
          </p:nvSpPr>
          <p:spPr>
            <a:xfrm>
              <a:off x="284325" y="15182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10"/>
                  </a:lnTo>
                  <a:lnTo>
                    <a:pt x="709" y="374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6"/>
            <p:cNvSpPr/>
            <p:nvPr/>
          </p:nvSpPr>
          <p:spPr>
            <a:xfrm>
              <a:off x="276200" y="1508875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3" y="1"/>
                  </a:moveTo>
                  <a:lnTo>
                    <a:pt x="0" y="338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6"/>
            <p:cNvSpPr/>
            <p:nvPr/>
          </p:nvSpPr>
          <p:spPr>
            <a:xfrm>
              <a:off x="268075" y="1499550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37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6"/>
            <p:cNvSpPr/>
            <p:nvPr/>
          </p:nvSpPr>
          <p:spPr>
            <a:xfrm>
              <a:off x="365500" y="162915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6"/>
            <p:cNvSpPr/>
            <p:nvPr/>
          </p:nvSpPr>
          <p:spPr>
            <a:xfrm>
              <a:off x="357375" y="161982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4" y="0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6"/>
            <p:cNvSpPr/>
            <p:nvPr/>
          </p:nvSpPr>
          <p:spPr>
            <a:xfrm>
              <a:off x="348950" y="1610525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37"/>
                  </a:lnTo>
                  <a:lnTo>
                    <a:pt x="337" y="709"/>
                  </a:lnTo>
                  <a:lnTo>
                    <a:pt x="711" y="372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6"/>
            <p:cNvSpPr/>
            <p:nvPr/>
          </p:nvSpPr>
          <p:spPr>
            <a:xfrm>
              <a:off x="340850" y="160117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6"/>
            <p:cNvSpPr/>
            <p:nvPr/>
          </p:nvSpPr>
          <p:spPr>
            <a:xfrm>
              <a:off x="332725" y="1591875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6"/>
            <p:cNvSpPr/>
            <p:nvPr/>
          </p:nvSpPr>
          <p:spPr>
            <a:xfrm>
              <a:off x="324300" y="15825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4" y="0"/>
                  </a:moveTo>
                  <a:lnTo>
                    <a:pt x="0" y="325"/>
                  </a:lnTo>
                  <a:lnTo>
                    <a:pt x="337" y="710"/>
                  </a:lnTo>
                  <a:lnTo>
                    <a:pt x="710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6"/>
            <p:cNvSpPr/>
            <p:nvPr/>
          </p:nvSpPr>
          <p:spPr>
            <a:xfrm>
              <a:off x="316200" y="157322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2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6"/>
            <p:cNvSpPr/>
            <p:nvPr/>
          </p:nvSpPr>
          <p:spPr>
            <a:xfrm>
              <a:off x="308050" y="156390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6"/>
            <p:cNvSpPr/>
            <p:nvPr/>
          </p:nvSpPr>
          <p:spPr>
            <a:xfrm>
              <a:off x="299650" y="1554600"/>
              <a:ext cx="17775" cy="17450"/>
            </a:xfrm>
            <a:custGeom>
              <a:avLst/>
              <a:gdLst/>
              <a:ahLst/>
              <a:cxnLst/>
              <a:rect l="l" t="t" r="r" b="b"/>
              <a:pathLst>
                <a:path w="711" h="698" extrusionOk="0">
                  <a:moveTo>
                    <a:pt x="373" y="0"/>
                  </a:moveTo>
                  <a:lnTo>
                    <a:pt x="0" y="324"/>
                  </a:lnTo>
                  <a:lnTo>
                    <a:pt x="337" y="698"/>
                  </a:lnTo>
                  <a:lnTo>
                    <a:pt x="710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6"/>
            <p:cNvSpPr/>
            <p:nvPr/>
          </p:nvSpPr>
          <p:spPr>
            <a:xfrm>
              <a:off x="291525" y="15452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6"/>
            <p:cNvSpPr/>
            <p:nvPr/>
          </p:nvSpPr>
          <p:spPr>
            <a:xfrm>
              <a:off x="283400" y="15359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6"/>
            <p:cNvSpPr/>
            <p:nvPr/>
          </p:nvSpPr>
          <p:spPr>
            <a:xfrm>
              <a:off x="274975" y="1526625"/>
              <a:ext cx="17775" cy="17450"/>
            </a:xfrm>
            <a:custGeom>
              <a:avLst/>
              <a:gdLst/>
              <a:ahLst/>
              <a:cxnLst/>
              <a:rect l="l" t="t" r="r" b="b"/>
              <a:pathLst>
                <a:path w="711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38" y="698"/>
                  </a:lnTo>
                  <a:lnTo>
                    <a:pt x="711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6"/>
            <p:cNvSpPr/>
            <p:nvPr/>
          </p:nvSpPr>
          <p:spPr>
            <a:xfrm>
              <a:off x="266875" y="15173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6"/>
            <p:cNvSpPr/>
            <p:nvPr/>
          </p:nvSpPr>
          <p:spPr>
            <a:xfrm>
              <a:off x="290325" y="15627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6"/>
            <p:cNvSpPr/>
            <p:nvPr/>
          </p:nvSpPr>
          <p:spPr>
            <a:xfrm>
              <a:off x="282200" y="15533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1"/>
                  </a:moveTo>
                  <a:lnTo>
                    <a:pt x="1" y="338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6"/>
            <p:cNvSpPr/>
            <p:nvPr/>
          </p:nvSpPr>
          <p:spPr>
            <a:xfrm>
              <a:off x="273775" y="15440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6" y="1"/>
                  </a:moveTo>
                  <a:lnTo>
                    <a:pt x="1" y="337"/>
                  </a:lnTo>
                  <a:lnTo>
                    <a:pt x="338" y="711"/>
                  </a:lnTo>
                  <a:lnTo>
                    <a:pt x="711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6"/>
            <p:cNvSpPr/>
            <p:nvPr/>
          </p:nvSpPr>
          <p:spPr>
            <a:xfrm>
              <a:off x="265675" y="1534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6"/>
            <p:cNvSpPr/>
            <p:nvPr/>
          </p:nvSpPr>
          <p:spPr>
            <a:xfrm>
              <a:off x="272900" y="15618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6"/>
            <p:cNvSpPr/>
            <p:nvPr/>
          </p:nvSpPr>
          <p:spPr>
            <a:xfrm>
              <a:off x="264475" y="155247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6"/>
            <p:cNvSpPr/>
            <p:nvPr/>
          </p:nvSpPr>
          <p:spPr>
            <a:xfrm>
              <a:off x="256350" y="154317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4"/>
                  </a:lnTo>
                  <a:lnTo>
                    <a:pt x="325" y="698"/>
                  </a:lnTo>
                  <a:lnTo>
                    <a:pt x="698" y="372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6"/>
            <p:cNvSpPr/>
            <p:nvPr/>
          </p:nvSpPr>
          <p:spPr>
            <a:xfrm>
              <a:off x="255150" y="156060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8" name="Google Shape;3548;p26"/>
          <p:cNvGrpSpPr/>
          <p:nvPr/>
        </p:nvGrpSpPr>
        <p:grpSpPr>
          <a:xfrm>
            <a:off x="1129384" y="699169"/>
            <a:ext cx="351365" cy="399151"/>
            <a:chOff x="1857125" y="1971000"/>
            <a:chExt cx="175000" cy="198800"/>
          </a:xfrm>
        </p:grpSpPr>
        <p:sp>
          <p:nvSpPr>
            <p:cNvPr id="3549" name="Google Shape;3549;p26"/>
            <p:cNvSpPr/>
            <p:nvPr/>
          </p:nvSpPr>
          <p:spPr>
            <a:xfrm>
              <a:off x="2019475" y="21078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6"/>
            <p:cNvSpPr/>
            <p:nvPr/>
          </p:nvSpPr>
          <p:spPr>
            <a:xfrm>
              <a:off x="2019475" y="20952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6"/>
            <p:cNvSpPr/>
            <p:nvPr/>
          </p:nvSpPr>
          <p:spPr>
            <a:xfrm>
              <a:off x="2019475" y="20828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6"/>
            <p:cNvSpPr/>
            <p:nvPr/>
          </p:nvSpPr>
          <p:spPr>
            <a:xfrm>
              <a:off x="2006850" y="21201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6"/>
            <p:cNvSpPr/>
            <p:nvPr/>
          </p:nvSpPr>
          <p:spPr>
            <a:xfrm>
              <a:off x="2006850" y="2070550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6"/>
            <p:cNvSpPr/>
            <p:nvPr/>
          </p:nvSpPr>
          <p:spPr>
            <a:xfrm>
              <a:off x="1994550" y="213247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6"/>
            <p:cNvSpPr/>
            <p:nvPr/>
          </p:nvSpPr>
          <p:spPr>
            <a:xfrm>
              <a:off x="1994550" y="20579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6"/>
            <p:cNvSpPr/>
            <p:nvPr/>
          </p:nvSpPr>
          <p:spPr>
            <a:xfrm>
              <a:off x="1981900" y="214510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6"/>
            <p:cNvSpPr/>
            <p:nvPr/>
          </p:nvSpPr>
          <p:spPr>
            <a:xfrm>
              <a:off x="1981900" y="2045575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6"/>
            <p:cNvSpPr/>
            <p:nvPr/>
          </p:nvSpPr>
          <p:spPr>
            <a:xfrm>
              <a:off x="1969575" y="215742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6"/>
            <p:cNvSpPr/>
            <p:nvPr/>
          </p:nvSpPr>
          <p:spPr>
            <a:xfrm>
              <a:off x="1969575" y="20332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6"/>
            <p:cNvSpPr/>
            <p:nvPr/>
          </p:nvSpPr>
          <p:spPr>
            <a:xfrm>
              <a:off x="1969575" y="19959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6"/>
            <p:cNvSpPr/>
            <p:nvPr/>
          </p:nvSpPr>
          <p:spPr>
            <a:xfrm>
              <a:off x="1956950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6"/>
            <p:cNvSpPr/>
            <p:nvPr/>
          </p:nvSpPr>
          <p:spPr>
            <a:xfrm>
              <a:off x="1956950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6"/>
            <p:cNvSpPr/>
            <p:nvPr/>
          </p:nvSpPr>
          <p:spPr>
            <a:xfrm>
              <a:off x="1956950" y="20206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6"/>
            <p:cNvSpPr/>
            <p:nvPr/>
          </p:nvSpPr>
          <p:spPr>
            <a:xfrm>
              <a:off x="1956950" y="20083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6"/>
            <p:cNvSpPr/>
            <p:nvPr/>
          </p:nvSpPr>
          <p:spPr>
            <a:xfrm>
              <a:off x="1956950" y="19833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6"/>
            <p:cNvSpPr/>
            <p:nvPr/>
          </p:nvSpPr>
          <p:spPr>
            <a:xfrm>
              <a:off x="1944625" y="215742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6"/>
            <p:cNvSpPr/>
            <p:nvPr/>
          </p:nvSpPr>
          <p:spPr>
            <a:xfrm>
              <a:off x="1944625" y="20332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6"/>
            <p:cNvSpPr/>
            <p:nvPr/>
          </p:nvSpPr>
          <p:spPr>
            <a:xfrm>
              <a:off x="1944625" y="20206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6"/>
            <p:cNvSpPr/>
            <p:nvPr/>
          </p:nvSpPr>
          <p:spPr>
            <a:xfrm>
              <a:off x="1944625" y="20083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6"/>
            <p:cNvSpPr/>
            <p:nvPr/>
          </p:nvSpPr>
          <p:spPr>
            <a:xfrm>
              <a:off x="1944625" y="19959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6"/>
            <p:cNvSpPr/>
            <p:nvPr/>
          </p:nvSpPr>
          <p:spPr>
            <a:xfrm>
              <a:off x="1944625" y="197100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6"/>
            <p:cNvSpPr/>
            <p:nvPr/>
          </p:nvSpPr>
          <p:spPr>
            <a:xfrm>
              <a:off x="1932000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6"/>
            <p:cNvSpPr/>
            <p:nvPr/>
          </p:nvSpPr>
          <p:spPr>
            <a:xfrm>
              <a:off x="1932000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6"/>
            <p:cNvSpPr/>
            <p:nvPr/>
          </p:nvSpPr>
          <p:spPr>
            <a:xfrm>
              <a:off x="1932000" y="20206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6"/>
            <p:cNvSpPr/>
            <p:nvPr/>
          </p:nvSpPr>
          <p:spPr>
            <a:xfrm>
              <a:off x="1932000" y="20083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6"/>
            <p:cNvSpPr/>
            <p:nvPr/>
          </p:nvSpPr>
          <p:spPr>
            <a:xfrm>
              <a:off x="1932000" y="19833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6"/>
            <p:cNvSpPr/>
            <p:nvPr/>
          </p:nvSpPr>
          <p:spPr>
            <a:xfrm>
              <a:off x="1932000" y="197100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6"/>
            <p:cNvSpPr/>
            <p:nvPr/>
          </p:nvSpPr>
          <p:spPr>
            <a:xfrm>
              <a:off x="1919650" y="2157425"/>
              <a:ext cx="12375" cy="12375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6"/>
            <p:cNvSpPr/>
            <p:nvPr/>
          </p:nvSpPr>
          <p:spPr>
            <a:xfrm>
              <a:off x="1919650" y="2057925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6"/>
            <p:cNvSpPr/>
            <p:nvPr/>
          </p:nvSpPr>
          <p:spPr>
            <a:xfrm>
              <a:off x="1919650" y="2033250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6"/>
            <p:cNvSpPr/>
            <p:nvPr/>
          </p:nvSpPr>
          <p:spPr>
            <a:xfrm>
              <a:off x="1919650" y="2020625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6"/>
            <p:cNvSpPr/>
            <p:nvPr/>
          </p:nvSpPr>
          <p:spPr>
            <a:xfrm>
              <a:off x="1919650" y="2008300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3" name="Google Shape;3583;p26"/>
            <p:cNvGrpSpPr/>
            <p:nvPr/>
          </p:nvGrpSpPr>
          <p:grpSpPr>
            <a:xfrm>
              <a:off x="1919650" y="1983350"/>
              <a:ext cx="49950" cy="24975"/>
              <a:chOff x="1919650" y="1983350"/>
              <a:chExt cx="49950" cy="24975"/>
            </a:xfrm>
          </p:grpSpPr>
          <p:sp>
            <p:nvSpPr>
              <p:cNvPr id="3584" name="Google Shape;3584;p26"/>
              <p:cNvSpPr/>
              <p:nvPr/>
            </p:nvSpPr>
            <p:spPr>
              <a:xfrm>
                <a:off x="1956950" y="1995975"/>
                <a:ext cx="126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94" extrusionOk="0">
                    <a:moveTo>
                      <a:pt x="0" y="1"/>
                    </a:moveTo>
                    <a:lnTo>
                      <a:pt x="0" y="493"/>
                    </a:lnTo>
                    <a:lnTo>
                      <a:pt x="505" y="493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26"/>
              <p:cNvSpPr/>
              <p:nvPr/>
            </p:nvSpPr>
            <p:spPr>
              <a:xfrm>
                <a:off x="1944625" y="1983350"/>
                <a:ext cx="123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06" extrusionOk="0">
                    <a:moveTo>
                      <a:pt x="1" y="0"/>
                    </a:moveTo>
                    <a:lnTo>
                      <a:pt x="1" y="506"/>
                    </a:lnTo>
                    <a:lnTo>
                      <a:pt x="493" y="506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26"/>
              <p:cNvSpPr/>
              <p:nvPr/>
            </p:nvSpPr>
            <p:spPr>
              <a:xfrm>
                <a:off x="1932000" y="1995975"/>
                <a:ext cx="126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94" extrusionOk="0">
                    <a:moveTo>
                      <a:pt x="0" y="1"/>
                    </a:moveTo>
                    <a:lnTo>
                      <a:pt x="0" y="493"/>
                    </a:lnTo>
                    <a:lnTo>
                      <a:pt x="506" y="493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26"/>
              <p:cNvSpPr/>
              <p:nvPr/>
            </p:nvSpPr>
            <p:spPr>
              <a:xfrm>
                <a:off x="1919650" y="1995975"/>
                <a:ext cx="1237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494" extrusionOk="0">
                    <a:moveTo>
                      <a:pt x="1" y="1"/>
                    </a:moveTo>
                    <a:lnTo>
                      <a:pt x="1" y="493"/>
                    </a:lnTo>
                    <a:lnTo>
                      <a:pt x="494" y="493"/>
                    </a:lnTo>
                    <a:lnTo>
                      <a:pt x="4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8" name="Google Shape;3588;p26"/>
            <p:cNvSpPr/>
            <p:nvPr/>
          </p:nvSpPr>
          <p:spPr>
            <a:xfrm>
              <a:off x="1919650" y="1983350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6"/>
            <p:cNvSpPr/>
            <p:nvPr/>
          </p:nvSpPr>
          <p:spPr>
            <a:xfrm>
              <a:off x="1907025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6"/>
            <p:cNvSpPr/>
            <p:nvPr/>
          </p:nvSpPr>
          <p:spPr>
            <a:xfrm>
              <a:off x="1907025" y="21201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6"/>
            <p:cNvSpPr/>
            <p:nvPr/>
          </p:nvSpPr>
          <p:spPr>
            <a:xfrm>
              <a:off x="1907025" y="2070550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6"/>
            <p:cNvSpPr/>
            <p:nvPr/>
          </p:nvSpPr>
          <p:spPr>
            <a:xfrm>
              <a:off x="1907025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6"/>
            <p:cNvSpPr/>
            <p:nvPr/>
          </p:nvSpPr>
          <p:spPr>
            <a:xfrm>
              <a:off x="1907025" y="19959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6"/>
            <p:cNvSpPr/>
            <p:nvPr/>
          </p:nvSpPr>
          <p:spPr>
            <a:xfrm>
              <a:off x="1894400" y="21451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6"/>
            <p:cNvSpPr/>
            <p:nvPr/>
          </p:nvSpPr>
          <p:spPr>
            <a:xfrm>
              <a:off x="1894400" y="21078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6"/>
            <p:cNvSpPr/>
            <p:nvPr/>
          </p:nvSpPr>
          <p:spPr>
            <a:xfrm>
              <a:off x="1894400" y="20952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6"/>
            <p:cNvSpPr/>
            <p:nvPr/>
          </p:nvSpPr>
          <p:spPr>
            <a:xfrm>
              <a:off x="1894400" y="20828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6"/>
            <p:cNvSpPr/>
            <p:nvPr/>
          </p:nvSpPr>
          <p:spPr>
            <a:xfrm>
              <a:off x="1894400" y="20455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6"/>
            <p:cNvSpPr/>
            <p:nvPr/>
          </p:nvSpPr>
          <p:spPr>
            <a:xfrm>
              <a:off x="1882100" y="213247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6"/>
            <p:cNvSpPr/>
            <p:nvPr/>
          </p:nvSpPr>
          <p:spPr>
            <a:xfrm>
              <a:off x="1882100" y="20579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6"/>
            <p:cNvSpPr/>
            <p:nvPr/>
          </p:nvSpPr>
          <p:spPr>
            <a:xfrm>
              <a:off x="1869450" y="212015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6"/>
            <p:cNvSpPr/>
            <p:nvPr/>
          </p:nvSpPr>
          <p:spPr>
            <a:xfrm>
              <a:off x="1869450" y="2095200"/>
              <a:ext cx="150050" cy="62250"/>
            </a:xfrm>
            <a:custGeom>
              <a:avLst/>
              <a:gdLst/>
              <a:ahLst/>
              <a:cxnLst/>
              <a:rect l="l" t="t" r="r" b="b"/>
              <a:pathLst>
                <a:path w="6002" h="2490" extrusionOk="0">
                  <a:moveTo>
                    <a:pt x="1" y="0"/>
                  </a:moveTo>
                  <a:lnTo>
                    <a:pt x="1" y="506"/>
                  </a:lnTo>
                  <a:lnTo>
                    <a:pt x="1" y="998"/>
                  </a:lnTo>
                  <a:lnTo>
                    <a:pt x="506" y="998"/>
                  </a:lnTo>
                  <a:lnTo>
                    <a:pt x="506" y="1492"/>
                  </a:lnTo>
                  <a:lnTo>
                    <a:pt x="999" y="1492"/>
                  </a:lnTo>
                  <a:lnTo>
                    <a:pt x="999" y="1997"/>
                  </a:lnTo>
                  <a:lnTo>
                    <a:pt x="1504" y="1997"/>
                  </a:lnTo>
                  <a:lnTo>
                    <a:pt x="1504" y="2490"/>
                  </a:lnTo>
                  <a:lnTo>
                    <a:pt x="4499" y="2490"/>
                  </a:lnTo>
                  <a:lnTo>
                    <a:pt x="4499" y="1997"/>
                  </a:lnTo>
                  <a:lnTo>
                    <a:pt x="5004" y="1997"/>
                  </a:lnTo>
                  <a:lnTo>
                    <a:pt x="5004" y="1492"/>
                  </a:lnTo>
                  <a:lnTo>
                    <a:pt x="5497" y="1492"/>
                  </a:lnTo>
                  <a:lnTo>
                    <a:pt x="5497" y="998"/>
                  </a:lnTo>
                  <a:lnTo>
                    <a:pt x="6002" y="998"/>
                  </a:lnTo>
                  <a:lnTo>
                    <a:pt x="6002" y="506"/>
                  </a:lnTo>
                  <a:lnTo>
                    <a:pt x="6002" y="0"/>
                  </a:lnTo>
                  <a:lnTo>
                    <a:pt x="1504" y="0"/>
                  </a:lnTo>
                  <a:lnTo>
                    <a:pt x="1504" y="506"/>
                  </a:lnTo>
                  <a:lnTo>
                    <a:pt x="1504" y="998"/>
                  </a:lnTo>
                  <a:lnTo>
                    <a:pt x="2009" y="998"/>
                  </a:lnTo>
                  <a:lnTo>
                    <a:pt x="2009" y="1492"/>
                  </a:lnTo>
                  <a:lnTo>
                    <a:pt x="1504" y="1492"/>
                  </a:lnTo>
                  <a:lnTo>
                    <a:pt x="1504" y="998"/>
                  </a:lnTo>
                  <a:lnTo>
                    <a:pt x="999" y="998"/>
                  </a:lnTo>
                  <a:lnTo>
                    <a:pt x="999" y="506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6"/>
            <p:cNvSpPr/>
            <p:nvPr/>
          </p:nvSpPr>
          <p:spPr>
            <a:xfrm>
              <a:off x="1869450" y="2045575"/>
              <a:ext cx="150050" cy="49650"/>
            </a:xfrm>
            <a:custGeom>
              <a:avLst/>
              <a:gdLst/>
              <a:ahLst/>
              <a:cxnLst/>
              <a:rect l="l" t="t" r="r" b="b"/>
              <a:pathLst>
                <a:path w="6002" h="1986" extrusionOk="0">
                  <a:moveTo>
                    <a:pt x="1504" y="0"/>
                  </a:moveTo>
                  <a:lnTo>
                    <a:pt x="1504" y="494"/>
                  </a:lnTo>
                  <a:lnTo>
                    <a:pt x="999" y="494"/>
                  </a:lnTo>
                  <a:lnTo>
                    <a:pt x="999" y="999"/>
                  </a:lnTo>
                  <a:lnTo>
                    <a:pt x="506" y="999"/>
                  </a:lnTo>
                  <a:lnTo>
                    <a:pt x="506" y="1492"/>
                  </a:lnTo>
                  <a:lnTo>
                    <a:pt x="1" y="1492"/>
                  </a:lnTo>
                  <a:lnTo>
                    <a:pt x="1" y="1985"/>
                  </a:lnTo>
                  <a:lnTo>
                    <a:pt x="999" y="1985"/>
                  </a:lnTo>
                  <a:lnTo>
                    <a:pt x="999" y="1492"/>
                  </a:lnTo>
                  <a:lnTo>
                    <a:pt x="1504" y="1492"/>
                  </a:lnTo>
                  <a:lnTo>
                    <a:pt x="1504" y="999"/>
                  </a:lnTo>
                  <a:lnTo>
                    <a:pt x="2009" y="999"/>
                  </a:lnTo>
                  <a:lnTo>
                    <a:pt x="2009" y="494"/>
                  </a:lnTo>
                  <a:lnTo>
                    <a:pt x="2502" y="494"/>
                  </a:lnTo>
                  <a:lnTo>
                    <a:pt x="2502" y="999"/>
                  </a:lnTo>
                  <a:lnTo>
                    <a:pt x="2009" y="999"/>
                  </a:lnTo>
                  <a:lnTo>
                    <a:pt x="2009" y="1492"/>
                  </a:lnTo>
                  <a:lnTo>
                    <a:pt x="1504" y="1492"/>
                  </a:lnTo>
                  <a:lnTo>
                    <a:pt x="1504" y="1985"/>
                  </a:lnTo>
                  <a:lnTo>
                    <a:pt x="6002" y="1985"/>
                  </a:lnTo>
                  <a:lnTo>
                    <a:pt x="6002" y="1492"/>
                  </a:lnTo>
                  <a:lnTo>
                    <a:pt x="5497" y="1492"/>
                  </a:lnTo>
                  <a:lnTo>
                    <a:pt x="5497" y="999"/>
                  </a:lnTo>
                  <a:lnTo>
                    <a:pt x="5004" y="999"/>
                  </a:lnTo>
                  <a:lnTo>
                    <a:pt x="5004" y="494"/>
                  </a:lnTo>
                  <a:lnTo>
                    <a:pt x="4499" y="494"/>
                  </a:lnTo>
                  <a:lnTo>
                    <a:pt x="4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6"/>
            <p:cNvSpPr/>
            <p:nvPr/>
          </p:nvSpPr>
          <p:spPr>
            <a:xfrm>
              <a:off x="1869450" y="2070550"/>
              <a:ext cx="12675" cy="12325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6"/>
            <p:cNvSpPr/>
            <p:nvPr/>
          </p:nvSpPr>
          <p:spPr>
            <a:xfrm>
              <a:off x="1857125" y="21078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6"/>
            <p:cNvSpPr/>
            <p:nvPr/>
          </p:nvSpPr>
          <p:spPr>
            <a:xfrm>
              <a:off x="1857125" y="20952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6"/>
            <p:cNvSpPr/>
            <p:nvPr/>
          </p:nvSpPr>
          <p:spPr>
            <a:xfrm>
              <a:off x="1857125" y="208285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8" name="Google Shape;3608;p26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3609" name="Google Shape;3609;p26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6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6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6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6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6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6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6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6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6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6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6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6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6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6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4" name="Google Shape;3624;p26"/>
          <p:cNvGrpSpPr/>
          <p:nvPr/>
        </p:nvGrpSpPr>
        <p:grpSpPr>
          <a:xfrm>
            <a:off x="1303395" y="2540735"/>
            <a:ext cx="259159" cy="272180"/>
            <a:chOff x="4685992" y="1362548"/>
            <a:chExt cx="720886" cy="757106"/>
          </a:xfrm>
        </p:grpSpPr>
        <p:sp>
          <p:nvSpPr>
            <p:cNvPr id="3625" name="Google Shape;3625;p2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6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6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6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6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6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6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6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6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6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6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6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6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0" name="Google Shape;3650;p26"/>
          <p:cNvGrpSpPr/>
          <p:nvPr/>
        </p:nvGrpSpPr>
        <p:grpSpPr>
          <a:xfrm rot="2700000">
            <a:off x="1999795" y="1731160"/>
            <a:ext cx="124930" cy="124095"/>
            <a:chOff x="4891103" y="1571383"/>
            <a:chExt cx="347518" cy="345195"/>
          </a:xfrm>
        </p:grpSpPr>
        <p:sp>
          <p:nvSpPr>
            <p:cNvPr id="3651" name="Google Shape;3651;p2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4" name="Google Shape;3664;p26"/>
          <p:cNvGrpSpPr/>
          <p:nvPr/>
        </p:nvGrpSpPr>
        <p:grpSpPr>
          <a:xfrm>
            <a:off x="7237820" y="1563735"/>
            <a:ext cx="259159" cy="272180"/>
            <a:chOff x="4685992" y="1362548"/>
            <a:chExt cx="720886" cy="757106"/>
          </a:xfrm>
        </p:grpSpPr>
        <p:sp>
          <p:nvSpPr>
            <p:cNvPr id="3665" name="Google Shape;3665;p2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6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6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6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6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6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6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6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6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6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6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6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6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0" name="Google Shape;3690;p26"/>
          <p:cNvGrpSpPr/>
          <p:nvPr/>
        </p:nvGrpSpPr>
        <p:grpSpPr>
          <a:xfrm rot="2700000">
            <a:off x="7701570" y="2957360"/>
            <a:ext cx="124930" cy="124095"/>
            <a:chOff x="4891103" y="1571383"/>
            <a:chExt cx="347518" cy="345195"/>
          </a:xfrm>
        </p:grpSpPr>
        <p:sp>
          <p:nvSpPr>
            <p:cNvPr id="3691" name="Google Shape;3691;p2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4" name="Google Shape;3704;p26"/>
          <p:cNvGrpSpPr/>
          <p:nvPr/>
        </p:nvGrpSpPr>
        <p:grpSpPr>
          <a:xfrm>
            <a:off x="8536400" y="2315025"/>
            <a:ext cx="513300" cy="513300"/>
            <a:chOff x="8536400" y="2315025"/>
            <a:chExt cx="513300" cy="513300"/>
          </a:xfrm>
        </p:grpSpPr>
        <p:sp>
          <p:nvSpPr>
            <p:cNvPr id="3705" name="Google Shape;3705;p26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6" name="Google Shape;3706;p26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707" name="Google Shape;3707;p26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26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09" name="Google Shape;3709;p26"/>
          <p:cNvGrpSpPr/>
          <p:nvPr/>
        </p:nvGrpSpPr>
        <p:grpSpPr>
          <a:xfrm>
            <a:off x="1129378" y="3247948"/>
            <a:ext cx="928026" cy="1014516"/>
            <a:chOff x="1129378" y="3247948"/>
            <a:chExt cx="928026" cy="1014516"/>
          </a:xfrm>
        </p:grpSpPr>
        <p:sp>
          <p:nvSpPr>
            <p:cNvPr id="3710" name="Google Shape;3710;p26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6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6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6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6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6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6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6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6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6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6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6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6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6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6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6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6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7" name="Google Shape;3727;p26"/>
          <p:cNvGrpSpPr/>
          <p:nvPr/>
        </p:nvGrpSpPr>
        <p:grpSpPr>
          <a:xfrm>
            <a:off x="7057421" y="3116629"/>
            <a:ext cx="1096857" cy="1146008"/>
            <a:chOff x="4945225" y="2088300"/>
            <a:chExt cx="704876" cy="736225"/>
          </a:xfrm>
        </p:grpSpPr>
        <p:grpSp>
          <p:nvGrpSpPr>
            <p:cNvPr id="3728" name="Google Shape;3728;p26"/>
            <p:cNvGrpSpPr/>
            <p:nvPr/>
          </p:nvGrpSpPr>
          <p:grpSpPr>
            <a:xfrm>
              <a:off x="5014399" y="2227311"/>
              <a:ext cx="564114" cy="585874"/>
              <a:chOff x="4992275" y="2417675"/>
              <a:chExt cx="384300" cy="399124"/>
            </a:xfrm>
          </p:grpSpPr>
          <p:sp>
            <p:nvSpPr>
              <p:cNvPr id="3729" name="Google Shape;3729;p26"/>
              <p:cNvSpPr/>
              <p:nvPr/>
            </p:nvSpPr>
            <p:spPr>
              <a:xfrm>
                <a:off x="4992275" y="2417675"/>
                <a:ext cx="3843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26"/>
              <p:cNvSpPr/>
              <p:nvPr/>
            </p:nvSpPr>
            <p:spPr>
              <a:xfrm>
                <a:off x="5017005" y="2597499"/>
                <a:ext cx="3363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31" name="Google Shape;3731;p26"/>
            <p:cNvSpPr/>
            <p:nvPr/>
          </p:nvSpPr>
          <p:spPr>
            <a:xfrm>
              <a:off x="5001738" y="2105951"/>
              <a:ext cx="577729" cy="315635"/>
            </a:xfrm>
            <a:custGeom>
              <a:avLst/>
              <a:gdLst/>
              <a:ahLst/>
              <a:cxnLst/>
              <a:rect l="l" t="t" r="r" b="b"/>
              <a:pathLst>
                <a:path w="15743" h="8601" extrusionOk="0">
                  <a:moveTo>
                    <a:pt x="385" y="1"/>
                  </a:moveTo>
                  <a:lnTo>
                    <a:pt x="385" y="1913"/>
                  </a:lnTo>
                  <a:lnTo>
                    <a:pt x="2297" y="1913"/>
                  </a:lnTo>
                  <a:lnTo>
                    <a:pt x="2297" y="4295"/>
                  </a:lnTo>
                  <a:lnTo>
                    <a:pt x="1335" y="4295"/>
                  </a:lnTo>
                  <a:lnTo>
                    <a:pt x="1335" y="5257"/>
                  </a:lnTo>
                  <a:lnTo>
                    <a:pt x="1335" y="7169"/>
                  </a:lnTo>
                  <a:lnTo>
                    <a:pt x="0" y="7169"/>
                  </a:lnTo>
                  <a:lnTo>
                    <a:pt x="0" y="8600"/>
                  </a:lnTo>
                  <a:lnTo>
                    <a:pt x="2946" y="8600"/>
                  </a:lnTo>
                  <a:lnTo>
                    <a:pt x="2946" y="7734"/>
                  </a:lnTo>
                  <a:lnTo>
                    <a:pt x="6302" y="7734"/>
                  </a:lnTo>
                  <a:lnTo>
                    <a:pt x="6302" y="6206"/>
                  </a:lnTo>
                  <a:lnTo>
                    <a:pt x="7745" y="6206"/>
                  </a:lnTo>
                  <a:lnTo>
                    <a:pt x="7745" y="5257"/>
                  </a:lnTo>
                  <a:lnTo>
                    <a:pt x="9344" y="5257"/>
                  </a:lnTo>
                  <a:lnTo>
                    <a:pt x="9344" y="4295"/>
                  </a:lnTo>
                  <a:lnTo>
                    <a:pt x="13506" y="4295"/>
                  </a:lnTo>
                  <a:lnTo>
                    <a:pt x="13506" y="2382"/>
                  </a:lnTo>
                  <a:lnTo>
                    <a:pt x="15743" y="2382"/>
                  </a:lnTo>
                  <a:lnTo>
                    <a:pt x="15743" y="1"/>
                  </a:lnTo>
                  <a:lnTo>
                    <a:pt x="12351" y="1"/>
                  </a:lnTo>
                  <a:lnTo>
                    <a:pt x="12351" y="951"/>
                  </a:lnTo>
                  <a:lnTo>
                    <a:pt x="11257" y="951"/>
                  </a:lnTo>
                  <a:lnTo>
                    <a:pt x="11257" y="2863"/>
                  </a:lnTo>
                  <a:lnTo>
                    <a:pt x="4859" y="2863"/>
                  </a:lnTo>
                  <a:lnTo>
                    <a:pt x="4859" y="951"/>
                  </a:lnTo>
                  <a:lnTo>
                    <a:pt x="3897" y="951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6"/>
            <p:cNvSpPr/>
            <p:nvPr/>
          </p:nvSpPr>
          <p:spPr>
            <a:xfrm>
              <a:off x="4980527" y="2158502"/>
              <a:ext cx="105505" cy="140368"/>
            </a:xfrm>
            <a:custGeom>
              <a:avLst/>
              <a:gdLst/>
              <a:ahLst/>
              <a:cxnLst/>
              <a:rect l="l" t="t" r="r" b="b"/>
              <a:pathLst>
                <a:path w="2875" h="3825" extrusionOk="0">
                  <a:moveTo>
                    <a:pt x="1" y="0"/>
                  </a:moveTo>
                  <a:lnTo>
                    <a:pt x="1" y="3825"/>
                  </a:lnTo>
                  <a:lnTo>
                    <a:pt x="1913" y="3825"/>
                  </a:lnTo>
                  <a:lnTo>
                    <a:pt x="1913" y="2863"/>
                  </a:lnTo>
                  <a:lnTo>
                    <a:pt x="2875" y="2863"/>
                  </a:lnTo>
                  <a:lnTo>
                    <a:pt x="2875" y="950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6"/>
            <p:cNvSpPr/>
            <p:nvPr/>
          </p:nvSpPr>
          <p:spPr>
            <a:xfrm>
              <a:off x="5508817" y="2158502"/>
              <a:ext cx="105946" cy="140368"/>
            </a:xfrm>
            <a:custGeom>
              <a:avLst/>
              <a:gdLst/>
              <a:ahLst/>
              <a:cxnLst/>
              <a:rect l="l" t="t" r="r" b="b"/>
              <a:pathLst>
                <a:path w="2887" h="3825" extrusionOk="0">
                  <a:moveTo>
                    <a:pt x="1925" y="0"/>
                  </a:moveTo>
                  <a:lnTo>
                    <a:pt x="1925" y="950"/>
                  </a:lnTo>
                  <a:lnTo>
                    <a:pt x="0" y="950"/>
                  </a:lnTo>
                  <a:lnTo>
                    <a:pt x="0" y="2863"/>
                  </a:lnTo>
                  <a:lnTo>
                    <a:pt x="963" y="2863"/>
                  </a:lnTo>
                  <a:lnTo>
                    <a:pt x="963" y="3825"/>
                  </a:lnTo>
                  <a:lnTo>
                    <a:pt x="2887" y="3825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6"/>
            <p:cNvSpPr/>
            <p:nvPr/>
          </p:nvSpPr>
          <p:spPr>
            <a:xfrm>
              <a:off x="5050692" y="2544230"/>
              <a:ext cx="88294" cy="122753"/>
            </a:xfrm>
            <a:custGeom>
              <a:avLst/>
              <a:gdLst/>
              <a:ahLst/>
              <a:cxnLst/>
              <a:rect l="l" t="t" r="r" b="b"/>
              <a:pathLst>
                <a:path w="2406" h="3345" extrusionOk="0">
                  <a:moveTo>
                    <a:pt x="1" y="1"/>
                  </a:moveTo>
                  <a:lnTo>
                    <a:pt x="1" y="3344"/>
                  </a:lnTo>
                  <a:lnTo>
                    <a:pt x="482" y="3344"/>
                  </a:lnTo>
                  <a:lnTo>
                    <a:pt x="482" y="2803"/>
                  </a:lnTo>
                  <a:lnTo>
                    <a:pt x="1131" y="2803"/>
                  </a:lnTo>
                  <a:lnTo>
                    <a:pt x="1131" y="2382"/>
                  </a:lnTo>
                  <a:lnTo>
                    <a:pt x="1131" y="1913"/>
                  </a:lnTo>
                  <a:lnTo>
                    <a:pt x="1612" y="1913"/>
                  </a:lnTo>
                  <a:lnTo>
                    <a:pt x="1612" y="1432"/>
                  </a:lnTo>
                  <a:lnTo>
                    <a:pt x="2406" y="1432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6"/>
            <p:cNvSpPr/>
            <p:nvPr/>
          </p:nvSpPr>
          <p:spPr>
            <a:xfrm>
              <a:off x="5456303" y="2544230"/>
              <a:ext cx="87854" cy="122753"/>
            </a:xfrm>
            <a:custGeom>
              <a:avLst/>
              <a:gdLst/>
              <a:ahLst/>
              <a:cxnLst/>
              <a:rect l="l" t="t" r="r" b="b"/>
              <a:pathLst>
                <a:path w="2394" h="3345" extrusionOk="0">
                  <a:moveTo>
                    <a:pt x="1" y="1"/>
                  </a:moveTo>
                  <a:lnTo>
                    <a:pt x="1" y="1432"/>
                  </a:lnTo>
                  <a:lnTo>
                    <a:pt x="795" y="1432"/>
                  </a:lnTo>
                  <a:lnTo>
                    <a:pt x="795" y="1913"/>
                  </a:lnTo>
                  <a:lnTo>
                    <a:pt x="1276" y="1913"/>
                  </a:lnTo>
                  <a:lnTo>
                    <a:pt x="1276" y="2382"/>
                  </a:lnTo>
                  <a:lnTo>
                    <a:pt x="1276" y="2803"/>
                  </a:lnTo>
                  <a:lnTo>
                    <a:pt x="1913" y="2803"/>
                  </a:lnTo>
                  <a:lnTo>
                    <a:pt x="1913" y="3344"/>
                  </a:lnTo>
                  <a:lnTo>
                    <a:pt x="2394" y="334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6"/>
            <p:cNvSpPr/>
            <p:nvPr/>
          </p:nvSpPr>
          <p:spPr>
            <a:xfrm>
              <a:off x="5056857" y="2754323"/>
              <a:ext cx="76441" cy="39303"/>
            </a:xfrm>
            <a:custGeom>
              <a:avLst/>
              <a:gdLst/>
              <a:ahLst/>
              <a:cxnLst/>
              <a:rect l="l" t="t" r="r" b="b"/>
              <a:pathLst>
                <a:path w="2083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2082" y="1071"/>
                  </a:lnTo>
                  <a:lnTo>
                    <a:pt x="2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6"/>
            <p:cNvSpPr/>
            <p:nvPr/>
          </p:nvSpPr>
          <p:spPr>
            <a:xfrm>
              <a:off x="5465147" y="2754323"/>
              <a:ext cx="75927" cy="39303"/>
            </a:xfrm>
            <a:custGeom>
              <a:avLst/>
              <a:gdLst/>
              <a:ahLst/>
              <a:cxnLst/>
              <a:rect l="l" t="t" r="r" b="b"/>
              <a:pathLst>
                <a:path w="2069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2069" y="1071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6"/>
            <p:cNvSpPr/>
            <p:nvPr/>
          </p:nvSpPr>
          <p:spPr>
            <a:xfrm>
              <a:off x="5544119" y="2298833"/>
              <a:ext cx="70643" cy="70202"/>
            </a:xfrm>
            <a:custGeom>
              <a:avLst/>
              <a:gdLst/>
              <a:ahLst/>
              <a:cxnLst/>
              <a:rect l="l" t="t" r="r" b="b"/>
              <a:pathLst>
                <a:path w="1925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1" y="1913"/>
                  </a:lnTo>
                  <a:lnTo>
                    <a:pt x="963" y="1913"/>
                  </a:lnTo>
                  <a:lnTo>
                    <a:pt x="963" y="950"/>
                  </a:lnTo>
                  <a:lnTo>
                    <a:pt x="1925" y="950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6"/>
            <p:cNvSpPr/>
            <p:nvPr/>
          </p:nvSpPr>
          <p:spPr>
            <a:xfrm>
              <a:off x="4980527" y="2298833"/>
              <a:ext cx="70202" cy="70202"/>
            </a:xfrm>
            <a:custGeom>
              <a:avLst/>
              <a:gdLst/>
              <a:ahLst/>
              <a:cxnLst/>
              <a:rect l="l" t="t" r="r" b="b"/>
              <a:pathLst>
                <a:path w="1913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963" y="950"/>
                  </a:lnTo>
                  <a:lnTo>
                    <a:pt x="963" y="1913"/>
                  </a:lnTo>
                  <a:lnTo>
                    <a:pt x="1913" y="1913"/>
                  </a:lnTo>
                  <a:lnTo>
                    <a:pt x="1913" y="950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6"/>
            <p:cNvSpPr/>
            <p:nvPr/>
          </p:nvSpPr>
          <p:spPr>
            <a:xfrm>
              <a:off x="4980527" y="2368999"/>
              <a:ext cx="70202" cy="175267"/>
            </a:xfrm>
            <a:custGeom>
              <a:avLst/>
              <a:gdLst/>
              <a:ahLst/>
              <a:cxnLst/>
              <a:rect l="l" t="t" r="r" b="b"/>
              <a:pathLst>
                <a:path w="1913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1" y="1901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1" y="4776"/>
                  </a:lnTo>
                  <a:lnTo>
                    <a:pt x="963" y="4776"/>
                  </a:lnTo>
                  <a:lnTo>
                    <a:pt x="963" y="3814"/>
                  </a:lnTo>
                  <a:lnTo>
                    <a:pt x="1913" y="3814"/>
                  </a:lnTo>
                  <a:lnTo>
                    <a:pt x="1913" y="2863"/>
                  </a:lnTo>
                  <a:lnTo>
                    <a:pt x="963" y="2863"/>
                  </a:lnTo>
                  <a:lnTo>
                    <a:pt x="963" y="2382"/>
                  </a:lnTo>
                  <a:lnTo>
                    <a:pt x="1913" y="2382"/>
                  </a:lnTo>
                  <a:lnTo>
                    <a:pt x="1913" y="1432"/>
                  </a:lnTo>
                  <a:lnTo>
                    <a:pt x="963" y="1432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6"/>
            <p:cNvSpPr/>
            <p:nvPr/>
          </p:nvSpPr>
          <p:spPr>
            <a:xfrm>
              <a:off x="5097921" y="2389770"/>
              <a:ext cx="399452" cy="58716"/>
            </a:xfrm>
            <a:custGeom>
              <a:avLst/>
              <a:gdLst/>
              <a:ahLst/>
              <a:cxnLst/>
              <a:rect l="l" t="t" r="r" b="b"/>
              <a:pathLst>
                <a:path w="10885" h="1600" extrusionOk="0">
                  <a:moveTo>
                    <a:pt x="1600" y="325"/>
                  </a:moveTo>
                  <a:lnTo>
                    <a:pt x="1600" y="637"/>
                  </a:lnTo>
                  <a:lnTo>
                    <a:pt x="1925" y="637"/>
                  </a:lnTo>
                  <a:lnTo>
                    <a:pt x="1925" y="963"/>
                  </a:lnTo>
                  <a:lnTo>
                    <a:pt x="1600" y="963"/>
                  </a:lnTo>
                  <a:lnTo>
                    <a:pt x="1600" y="637"/>
                  </a:lnTo>
                  <a:lnTo>
                    <a:pt x="1276" y="637"/>
                  </a:lnTo>
                  <a:lnTo>
                    <a:pt x="1276" y="963"/>
                  </a:lnTo>
                  <a:lnTo>
                    <a:pt x="963" y="963"/>
                  </a:lnTo>
                  <a:lnTo>
                    <a:pt x="963" y="637"/>
                  </a:lnTo>
                  <a:lnTo>
                    <a:pt x="638" y="637"/>
                  </a:lnTo>
                  <a:lnTo>
                    <a:pt x="638" y="325"/>
                  </a:lnTo>
                  <a:lnTo>
                    <a:pt x="963" y="325"/>
                  </a:lnTo>
                  <a:lnTo>
                    <a:pt x="963" y="637"/>
                  </a:lnTo>
                  <a:lnTo>
                    <a:pt x="1276" y="637"/>
                  </a:lnTo>
                  <a:lnTo>
                    <a:pt x="1276" y="325"/>
                  </a:lnTo>
                  <a:close/>
                  <a:moveTo>
                    <a:pt x="7674" y="325"/>
                  </a:moveTo>
                  <a:lnTo>
                    <a:pt x="7674" y="637"/>
                  </a:lnTo>
                  <a:lnTo>
                    <a:pt x="7998" y="637"/>
                  </a:lnTo>
                  <a:lnTo>
                    <a:pt x="7998" y="963"/>
                  </a:lnTo>
                  <a:lnTo>
                    <a:pt x="7674" y="963"/>
                  </a:lnTo>
                  <a:lnTo>
                    <a:pt x="7674" y="637"/>
                  </a:lnTo>
                  <a:lnTo>
                    <a:pt x="7361" y="637"/>
                  </a:lnTo>
                  <a:lnTo>
                    <a:pt x="7361" y="963"/>
                  </a:lnTo>
                  <a:lnTo>
                    <a:pt x="7036" y="963"/>
                  </a:lnTo>
                  <a:lnTo>
                    <a:pt x="7036" y="637"/>
                  </a:lnTo>
                  <a:lnTo>
                    <a:pt x="6723" y="637"/>
                  </a:lnTo>
                  <a:lnTo>
                    <a:pt x="6723" y="325"/>
                  </a:lnTo>
                  <a:lnTo>
                    <a:pt x="7036" y="325"/>
                  </a:lnTo>
                  <a:lnTo>
                    <a:pt x="7036" y="637"/>
                  </a:lnTo>
                  <a:lnTo>
                    <a:pt x="7361" y="637"/>
                  </a:lnTo>
                  <a:lnTo>
                    <a:pt x="7361" y="325"/>
                  </a:lnTo>
                  <a:close/>
                  <a:moveTo>
                    <a:pt x="1" y="0"/>
                  </a:moveTo>
                  <a:lnTo>
                    <a:pt x="1" y="325"/>
                  </a:lnTo>
                  <a:lnTo>
                    <a:pt x="1" y="637"/>
                  </a:lnTo>
                  <a:lnTo>
                    <a:pt x="325" y="637"/>
                  </a:lnTo>
                  <a:lnTo>
                    <a:pt x="325" y="963"/>
                  </a:lnTo>
                  <a:lnTo>
                    <a:pt x="638" y="963"/>
                  </a:lnTo>
                  <a:lnTo>
                    <a:pt x="638" y="1275"/>
                  </a:lnTo>
                  <a:lnTo>
                    <a:pt x="951" y="1275"/>
                  </a:lnTo>
                  <a:lnTo>
                    <a:pt x="951" y="1599"/>
                  </a:lnTo>
                  <a:lnTo>
                    <a:pt x="4162" y="1599"/>
                  </a:lnTo>
                  <a:lnTo>
                    <a:pt x="4162" y="1275"/>
                  </a:lnTo>
                  <a:lnTo>
                    <a:pt x="4475" y="1275"/>
                  </a:lnTo>
                  <a:lnTo>
                    <a:pt x="4475" y="963"/>
                  </a:lnTo>
                  <a:lnTo>
                    <a:pt x="4799" y="963"/>
                  </a:lnTo>
                  <a:lnTo>
                    <a:pt x="4799" y="637"/>
                  </a:lnTo>
                  <a:lnTo>
                    <a:pt x="5124" y="637"/>
                  </a:lnTo>
                  <a:lnTo>
                    <a:pt x="5124" y="325"/>
                  </a:lnTo>
                  <a:lnTo>
                    <a:pt x="5761" y="325"/>
                  </a:lnTo>
                  <a:lnTo>
                    <a:pt x="5761" y="637"/>
                  </a:lnTo>
                  <a:lnTo>
                    <a:pt x="6074" y="637"/>
                  </a:lnTo>
                  <a:lnTo>
                    <a:pt x="6074" y="963"/>
                  </a:lnTo>
                  <a:lnTo>
                    <a:pt x="6399" y="963"/>
                  </a:lnTo>
                  <a:lnTo>
                    <a:pt x="6399" y="1275"/>
                  </a:lnTo>
                  <a:lnTo>
                    <a:pt x="6723" y="1275"/>
                  </a:lnTo>
                  <a:lnTo>
                    <a:pt x="6723" y="1599"/>
                  </a:lnTo>
                  <a:lnTo>
                    <a:pt x="9598" y="1599"/>
                  </a:lnTo>
                  <a:lnTo>
                    <a:pt x="9598" y="1275"/>
                  </a:lnTo>
                  <a:lnTo>
                    <a:pt x="9923" y="1275"/>
                  </a:lnTo>
                  <a:lnTo>
                    <a:pt x="9923" y="963"/>
                  </a:lnTo>
                  <a:lnTo>
                    <a:pt x="10235" y="963"/>
                  </a:lnTo>
                  <a:lnTo>
                    <a:pt x="10235" y="637"/>
                  </a:lnTo>
                  <a:lnTo>
                    <a:pt x="10561" y="637"/>
                  </a:lnTo>
                  <a:lnTo>
                    <a:pt x="10561" y="325"/>
                  </a:lnTo>
                  <a:lnTo>
                    <a:pt x="10885" y="3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6"/>
            <p:cNvSpPr/>
            <p:nvPr/>
          </p:nvSpPr>
          <p:spPr>
            <a:xfrm>
              <a:off x="5015830" y="2544230"/>
              <a:ext cx="105505" cy="34899"/>
            </a:xfrm>
            <a:custGeom>
              <a:avLst/>
              <a:gdLst/>
              <a:ahLst/>
              <a:cxnLst/>
              <a:rect l="l" t="t" r="r" b="b"/>
              <a:pathLst>
                <a:path w="2875" h="951" extrusionOk="0">
                  <a:moveTo>
                    <a:pt x="1" y="1"/>
                  </a:moveTo>
                  <a:lnTo>
                    <a:pt x="1" y="950"/>
                  </a:lnTo>
                  <a:lnTo>
                    <a:pt x="2875" y="950"/>
                  </a:lnTo>
                  <a:lnTo>
                    <a:pt x="28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6"/>
            <p:cNvSpPr/>
            <p:nvPr/>
          </p:nvSpPr>
          <p:spPr>
            <a:xfrm>
              <a:off x="5015830" y="2579092"/>
              <a:ext cx="34899" cy="35340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51" y="96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6"/>
            <p:cNvSpPr/>
            <p:nvPr/>
          </p:nvSpPr>
          <p:spPr>
            <a:xfrm>
              <a:off x="5015830" y="2614395"/>
              <a:ext cx="34899" cy="34936"/>
            </a:xfrm>
            <a:custGeom>
              <a:avLst/>
              <a:gdLst/>
              <a:ahLst/>
              <a:cxnLst/>
              <a:rect l="l" t="t" r="r" b="b"/>
              <a:pathLst>
                <a:path w="951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51" y="951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6"/>
            <p:cNvSpPr/>
            <p:nvPr/>
          </p:nvSpPr>
          <p:spPr>
            <a:xfrm>
              <a:off x="5015830" y="2649294"/>
              <a:ext cx="34899" cy="35340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51" y="96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6"/>
            <p:cNvSpPr/>
            <p:nvPr/>
          </p:nvSpPr>
          <p:spPr>
            <a:xfrm>
              <a:off x="5092196" y="2631643"/>
              <a:ext cx="34899" cy="35340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0" y="0"/>
                  </a:moveTo>
                  <a:lnTo>
                    <a:pt x="0" y="962"/>
                  </a:lnTo>
                  <a:lnTo>
                    <a:pt x="951" y="96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6"/>
            <p:cNvSpPr/>
            <p:nvPr/>
          </p:nvSpPr>
          <p:spPr>
            <a:xfrm>
              <a:off x="5197700" y="2631643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0" y="0"/>
                  </a:moveTo>
                  <a:lnTo>
                    <a:pt x="0" y="962"/>
                  </a:lnTo>
                  <a:lnTo>
                    <a:pt x="962" y="962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6"/>
            <p:cNvSpPr/>
            <p:nvPr/>
          </p:nvSpPr>
          <p:spPr>
            <a:xfrm>
              <a:off x="5197700" y="2596744"/>
              <a:ext cx="35340" cy="34936"/>
            </a:xfrm>
            <a:custGeom>
              <a:avLst/>
              <a:gdLst/>
              <a:ahLst/>
              <a:cxnLst/>
              <a:rect l="l" t="t" r="r" b="b"/>
              <a:pathLst>
                <a:path w="963" h="952" extrusionOk="0">
                  <a:moveTo>
                    <a:pt x="0" y="1"/>
                  </a:moveTo>
                  <a:lnTo>
                    <a:pt x="0" y="951"/>
                  </a:lnTo>
                  <a:lnTo>
                    <a:pt x="962" y="951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6"/>
            <p:cNvSpPr/>
            <p:nvPr/>
          </p:nvSpPr>
          <p:spPr>
            <a:xfrm>
              <a:off x="5162361" y="2561441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6"/>
            <p:cNvSpPr/>
            <p:nvPr/>
          </p:nvSpPr>
          <p:spPr>
            <a:xfrm>
              <a:off x="5127058" y="2666946"/>
              <a:ext cx="70643" cy="34863"/>
            </a:xfrm>
            <a:custGeom>
              <a:avLst/>
              <a:gdLst/>
              <a:ahLst/>
              <a:cxnLst/>
              <a:rect l="l" t="t" r="r" b="b"/>
              <a:pathLst>
                <a:path w="1925" h="950" extrusionOk="0">
                  <a:moveTo>
                    <a:pt x="1" y="0"/>
                  </a:moveTo>
                  <a:lnTo>
                    <a:pt x="1" y="950"/>
                  </a:lnTo>
                  <a:lnTo>
                    <a:pt x="1925" y="950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6"/>
            <p:cNvSpPr/>
            <p:nvPr/>
          </p:nvSpPr>
          <p:spPr>
            <a:xfrm>
              <a:off x="4980527" y="2123603"/>
              <a:ext cx="140808" cy="175267"/>
            </a:xfrm>
            <a:custGeom>
              <a:avLst/>
              <a:gdLst/>
              <a:ahLst/>
              <a:cxnLst/>
              <a:rect l="l" t="t" r="r" b="b"/>
              <a:pathLst>
                <a:path w="3837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  <a:moveTo>
                    <a:pt x="963" y="951"/>
                  </a:moveTo>
                  <a:lnTo>
                    <a:pt x="963" y="1901"/>
                  </a:lnTo>
                  <a:lnTo>
                    <a:pt x="2875" y="1901"/>
                  </a:lnTo>
                  <a:lnTo>
                    <a:pt x="2875" y="951"/>
                  </a:lnTo>
                  <a:close/>
                  <a:moveTo>
                    <a:pt x="2875" y="1901"/>
                  </a:moveTo>
                  <a:lnTo>
                    <a:pt x="2875" y="2863"/>
                  </a:lnTo>
                  <a:lnTo>
                    <a:pt x="2875" y="3814"/>
                  </a:lnTo>
                  <a:lnTo>
                    <a:pt x="3837" y="3814"/>
                  </a:lnTo>
                  <a:lnTo>
                    <a:pt x="3837" y="2863"/>
                  </a:lnTo>
                  <a:lnTo>
                    <a:pt x="3837" y="1901"/>
                  </a:lnTo>
                  <a:close/>
                  <a:moveTo>
                    <a:pt x="1913" y="3814"/>
                  </a:moveTo>
                  <a:lnTo>
                    <a:pt x="1913" y="4776"/>
                  </a:lnTo>
                  <a:lnTo>
                    <a:pt x="2875" y="4776"/>
                  </a:lnTo>
                  <a:lnTo>
                    <a:pt x="2875" y="38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6"/>
            <p:cNvSpPr/>
            <p:nvPr/>
          </p:nvSpPr>
          <p:spPr>
            <a:xfrm>
              <a:off x="4945225" y="2158502"/>
              <a:ext cx="35340" cy="140368"/>
            </a:xfrm>
            <a:custGeom>
              <a:avLst/>
              <a:gdLst/>
              <a:ahLst/>
              <a:cxnLst/>
              <a:rect l="l" t="t" r="r" b="b"/>
              <a:pathLst>
                <a:path w="963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6"/>
            <p:cNvSpPr/>
            <p:nvPr/>
          </p:nvSpPr>
          <p:spPr>
            <a:xfrm>
              <a:off x="5015830" y="2088300"/>
              <a:ext cx="176148" cy="105065"/>
            </a:xfrm>
            <a:custGeom>
              <a:avLst/>
              <a:gdLst/>
              <a:ahLst/>
              <a:cxnLst/>
              <a:rect l="l" t="t" r="r" b="b"/>
              <a:pathLst>
                <a:path w="4800" h="2863" extrusionOk="0">
                  <a:moveTo>
                    <a:pt x="1" y="1"/>
                  </a:moveTo>
                  <a:lnTo>
                    <a:pt x="1" y="963"/>
                  </a:lnTo>
                  <a:lnTo>
                    <a:pt x="2875" y="963"/>
                  </a:lnTo>
                  <a:lnTo>
                    <a:pt x="2875" y="1913"/>
                  </a:lnTo>
                  <a:lnTo>
                    <a:pt x="3837" y="1913"/>
                  </a:lnTo>
                  <a:lnTo>
                    <a:pt x="3837" y="2863"/>
                  </a:lnTo>
                  <a:lnTo>
                    <a:pt x="4799" y="2863"/>
                  </a:lnTo>
                  <a:lnTo>
                    <a:pt x="4799" y="1913"/>
                  </a:lnTo>
                  <a:lnTo>
                    <a:pt x="4799" y="963"/>
                  </a:lnTo>
                  <a:lnTo>
                    <a:pt x="3837" y="963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6"/>
            <p:cNvSpPr/>
            <p:nvPr/>
          </p:nvSpPr>
          <p:spPr>
            <a:xfrm>
              <a:off x="5156636" y="2193328"/>
              <a:ext cx="282057" cy="35376"/>
            </a:xfrm>
            <a:custGeom>
              <a:avLst/>
              <a:gdLst/>
              <a:ahLst/>
              <a:cxnLst/>
              <a:rect l="l" t="t" r="r" b="b"/>
              <a:pathLst>
                <a:path w="7686" h="964" extrusionOk="0">
                  <a:moveTo>
                    <a:pt x="0" y="1"/>
                  </a:moveTo>
                  <a:lnTo>
                    <a:pt x="0" y="963"/>
                  </a:lnTo>
                  <a:lnTo>
                    <a:pt x="7686" y="963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6"/>
            <p:cNvSpPr/>
            <p:nvPr/>
          </p:nvSpPr>
          <p:spPr>
            <a:xfrm>
              <a:off x="5544119" y="2368999"/>
              <a:ext cx="70643" cy="175267"/>
            </a:xfrm>
            <a:custGeom>
              <a:avLst/>
              <a:gdLst/>
              <a:ahLst/>
              <a:cxnLst/>
              <a:rect l="l" t="t" r="r" b="b"/>
              <a:pathLst>
                <a:path w="1925" h="4776" extrusionOk="0">
                  <a:moveTo>
                    <a:pt x="963" y="1"/>
                  </a:moveTo>
                  <a:lnTo>
                    <a:pt x="963" y="951"/>
                  </a:lnTo>
                  <a:lnTo>
                    <a:pt x="963" y="1432"/>
                  </a:lnTo>
                  <a:lnTo>
                    <a:pt x="1" y="1432"/>
                  </a:lnTo>
                  <a:lnTo>
                    <a:pt x="1" y="2382"/>
                  </a:lnTo>
                  <a:lnTo>
                    <a:pt x="963" y="2382"/>
                  </a:lnTo>
                  <a:lnTo>
                    <a:pt x="963" y="2863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963" y="3814"/>
                  </a:lnTo>
                  <a:lnTo>
                    <a:pt x="963" y="4776"/>
                  </a:lnTo>
                  <a:lnTo>
                    <a:pt x="1925" y="4776"/>
                  </a:lnTo>
                  <a:lnTo>
                    <a:pt x="1925" y="3814"/>
                  </a:lnTo>
                  <a:lnTo>
                    <a:pt x="1925" y="2863"/>
                  </a:lnTo>
                  <a:lnTo>
                    <a:pt x="1925" y="1901"/>
                  </a:lnTo>
                  <a:lnTo>
                    <a:pt x="1925" y="951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6"/>
            <p:cNvSpPr/>
            <p:nvPr/>
          </p:nvSpPr>
          <p:spPr>
            <a:xfrm>
              <a:off x="5285956" y="2450688"/>
              <a:ext cx="23413" cy="11486"/>
            </a:xfrm>
            <a:custGeom>
              <a:avLst/>
              <a:gdLst/>
              <a:ahLst/>
              <a:cxnLst/>
              <a:rect l="l" t="t" r="r" b="b"/>
              <a:pathLst>
                <a:path w="638" h="313" extrusionOk="0">
                  <a:moveTo>
                    <a:pt x="0" y="0"/>
                  </a:moveTo>
                  <a:lnTo>
                    <a:pt x="0" y="313"/>
                  </a:lnTo>
                  <a:lnTo>
                    <a:pt x="637" y="313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6"/>
            <p:cNvSpPr/>
            <p:nvPr/>
          </p:nvSpPr>
          <p:spPr>
            <a:xfrm>
              <a:off x="5473514" y="2544230"/>
              <a:ext cx="105946" cy="34899"/>
            </a:xfrm>
            <a:custGeom>
              <a:avLst/>
              <a:gdLst/>
              <a:ahLst/>
              <a:cxnLst/>
              <a:rect l="l" t="t" r="r" b="b"/>
              <a:pathLst>
                <a:path w="2887" h="951" extrusionOk="0">
                  <a:moveTo>
                    <a:pt x="0" y="1"/>
                  </a:moveTo>
                  <a:lnTo>
                    <a:pt x="0" y="950"/>
                  </a:lnTo>
                  <a:lnTo>
                    <a:pt x="2887" y="950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6"/>
            <p:cNvSpPr/>
            <p:nvPr/>
          </p:nvSpPr>
          <p:spPr>
            <a:xfrm>
              <a:off x="5544119" y="2579092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6"/>
            <p:cNvSpPr/>
            <p:nvPr/>
          </p:nvSpPr>
          <p:spPr>
            <a:xfrm>
              <a:off x="5544119" y="2614395"/>
              <a:ext cx="35340" cy="34936"/>
            </a:xfrm>
            <a:custGeom>
              <a:avLst/>
              <a:gdLst/>
              <a:ahLst/>
              <a:cxnLst/>
              <a:rect l="l" t="t" r="r" b="b"/>
              <a:pathLst>
                <a:path w="963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6"/>
            <p:cNvSpPr/>
            <p:nvPr/>
          </p:nvSpPr>
          <p:spPr>
            <a:xfrm>
              <a:off x="5544119" y="2649294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63" y="962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6"/>
            <p:cNvSpPr/>
            <p:nvPr/>
          </p:nvSpPr>
          <p:spPr>
            <a:xfrm>
              <a:off x="5397185" y="2666946"/>
              <a:ext cx="70643" cy="34863"/>
            </a:xfrm>
            <a:custGeom>
              <a:avLst/>
              <a:gdLst/>
              <a:ahLst/>
              <a:cxnLst/>
              <a:rect l="l" t="t" r="r" b="b"/>
              <a:pathLst>
                <a:path w="1925" h="950" extrusionOk="0">
                  <a:moveTo>
                    <a:pt x="0" y="0"/>
                  </a:moveTo>
                  <a:lnTo>
                    <a:pt x="0" y="950"/>
                  </a:lnTo>
                  <a:lnTo>
                    <a:pt x="1924" y="950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6"/>
            <p:cNvSpPr/>
            <p:nvPr/>
          </p:nvSpPr>
          <p:spPr>
            <a:xfrm>
              <a:off x="5467790" y="2631643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0" y="0"/>
                  </a:moveTo>
                  <a:lnTo>
                    <a:pt x="0" y="962"/>
                  </a:lnTo>
                  <a:lnTo>
                    <a:pt x="963" y="962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6"/>
            <p:cNvSpPr/>
            <p:nvPr/>
          </p:nvSpPr>
          <p:spPr>
            <a:xfrm>
              <a:off x="5362286" y="2631643"/>
              <a:ext cx="34936" cy="35340"/>
            </a:xfrm>
            <a:custGeom>
              <a:avLst/>
              <a:gdLst/>
              <a:ahLst/>
              <a:cxnLst/>
              <a:rect l="l" t="t" r="r" b="b"/>
              <a:pathLst>
                <a:path w="952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51" y="96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6"/>
            <p:cNvSpPr/>
            <p:nvPr/>
          </p:nvSpPr>
          <p:spPr>
            <a:xfrm>
              <a:off x="5362286" y="2596744"/>
              <a:ext cx="34936" cy="34936"/>
            </a:xfrm>
            <a:custGeom>
              <a:avLst/>
              <a:gdLst/>
              <a:ahLst/>
              <a:cxnLst/>
              <a:rect l="l" t="t" r="r" b="b"/>
              <a:pathLst>
                <a:path w="952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51" y="951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6"/>
            <p:cNvSpPr/>
            <p:nvPr/>
          </p:nvSpPr>
          <p:spPr>
            <a:xfrm>
              <a:off x="5397185" y="2561441"/>
              <a:ext cx="35340" cy="3534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0" y="0"/>
                  </a:moveTo>
                  <a:lnTo>
                    <a:pt x="0" y="963"/>
                  </a:lnTo>
                  <a:lnTo>
                    <a:pt x="962" y="963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6"/>
            <p:cNvSpPr/>
            <p:nvPr/>
          </p:nvSpPr>
          <p:spPr>
            <a:xfrm>
              <a:off x="5015830" y="2684597"/>
              <a:ext cx="563637" cy="139928"/>
            </a:xfrm>
            <a:custGeom>
              <a:avLst/>
              <a:gdLst/>
              <a:ahLst/>
              <a:cxnLst/>
              <a:rect l="l" t="t" r="r" b="b"/>
              <a:pathLst>
                <a:path w="15359" h="3813" extrusionOk="0">
                  <a:moveTo>
                    <a:pt x="1" y="0"/>
                  </a:moveTo>
                  <a:lnTo>
                    <a:pt x="1" y="950"/>
                  </a:lnTo>
                  <a:lnTo>
                    <a:pt x="951" y="950"/>
                  </a:lnTo>
                  <a:lnTo>
                    <a:pt x="951" y="1901"/>
                  </a:lnTo>
                  <a:lnTo>
                    <a:pt x="157" y="1901"/>
                  </a:lnTo>
                  <a:lnTo>
                    <a:pt x="157" y="2863"/>
                  </a:lnTo>
                  <a:lnTo>
                    <a:pt x="157" y="3812"/>
                  </a:lnTo>
                  <a:lnTo>
                    <a:pt x="15203" y="3812"/>
                  </a:lnTo>
                  <a:lnTo>
                    <a:pt x="15203" y="2863"/>
                  </a:lnTo>
                  <a:lnTo>
                    <a:pt x="15203" y="1901"/>
                  </a:lnTo>
                  <a:lnTo>
                    <a:pt x="14397" y="1901"/>
                  </a:lnTo>
                  <a:lnTo>
                    <a:pt x="14397" y="950"/>
                  </a:lnTo>
                  <a:lnTo>
                    <a:pt x="15359" y="950"/>
                  </a:lnTo>
                  <a:lnTo>
                    <a:pt x="15359" y="0"/>
                  </a:lnTo>
                  <a:lnTo>
                    <a:pt x="13434" y="0"/>
                  </a:lnTo>
                  <a:lnTo>
                    <a:pt x="13434" y="950"/>
                  </a:lnTo>
                  <a:lnTo>
                    <a:pt x="13434" y="1901"/>
                  </a:lnTo>
                  <a:lnTo>
                    <a:pt x="14241" y="1901"/>
                  </a:lnTo>
                  <a:lnTo>
                    <a:pt x="14241" y="2863"/>
                  </a:lnTo>
                  <a:lnTo>
                    <a:pt x="12316" y="2863"/>
                  </a:lnTo>
                  <a:lnTo>
                    <a:pt x="12316" y="1901"/>
                  </a:lnTo>
                  <a:lnTo>
                    <a:pt x="10392" y="1901"/>
                  </a:lnTo>
                  <a:lnTo>
                    <a:pt x="10392" y="2863"/>
                  </a:lnTo>
                  <a:lnTo>
                    <a:pt x="4956" y="2863"/>
                  </a:lnTo>
                  <a:lnTo>
                    <a:pt x="4956" y="1901"/>
                  </a:lnTo>
                  <a:lnTo>
                    <a:pt x="3032" y="1901"/>
                  </a:lnTo>
                  <a:lnTo>
                    <a:pt x="3032" y="2863"/>
                  </a:lnTo>
                  <a:lnTo>
                    <a:pt x="1119" y="2863"/>
                  </a:lnTo>
                  <a:lnTo>
                    <a:pt x="1119" y="1901"/>
                  </a:lnTo>
                  <a:lnTo>
                    <a:pt x="1913" y="1901"/>
                  </a:lnTo>
                  <a:lnTo>
                    <a:pt x="1913" y="950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6"/>
            <p:cNvSpPr/>
            <p:nvPr/>
          </p:nvSpPr>
          <p:spPr>
            <a:xfrm>
              <a:off x="5403350" y="2088300"/>
              <a:ext cx="211414" cy="210570"/>
            </a:xfrm>
            <a:custGeom>
              <a:avLst/>
              <a:gdLst/>
              <a:ahLst/>
              <a:cxnLst/>
              <a:rect l="l" t="t" r="r" b="b"/>
              <a:pathLst>
                <a:path w="5761" h="5738" extrusionOk="0">
                  <a:moveTo>
                    <a:pt x="4799" y="963"/>
                  </a:moveTo>
                  <a:lnTo>
                    <a:pt x="4799" y="1913"/>
                  </a:lnTo>
                  <a:lnTo>
                    <a:pt x="5761" y="1913"/>
                  </a:lnTo>
                  <a:lnTo>
                    <a:pt x="5761" y="963"/>
                  </a:lnTo>
                  <a:close/>
                  <a:moveTo>
                    <a:pt x="963" y="1"/>
                  </a:moveTo>
                  <a:lnTo>
                    <a:pt x="963" y="963"/>
                  </a:lnTo>
                  <a:lnTo>
                    <a:pt x="1" y="963"/>
                  </a:lnTo>
                  <a:lnTo>
                    <a:pt x="1" y="1913"/>
                  </a:lnTo>
                  <a:lnTo>
                    <a:pt x="1" y="2863"/>
                  </a:lnTo>
                  <a:lnTo>
                    <a:pt x="963" y="2863"/>
                  </a:lnTo>
                  <a:lnTo>
                    <a:pt x="963" y="1913"/>
                  </a:lnTo>
                  <a:lnTo>
                    <a:pt x="1912" y="1913"/>
                  </a:lnTo>
                  <a:lnTo>
                    <a:pt x="1912" y="963"/>
                  </a:lnTo>
                  <a:lnTo>
                    <a:pt x="4799" y="963"/>
                  </a:lnTo>
                  <a:lnTo>
                    <a:pt x="4799" y="1"/>
                  </a:lnTo>
                  <a:close/>
                  <a:moveTo>
                    <a:pt x="2874" y="1913"/>
                  </a:moveTo>
                  <a:lnTo>
                    <a:pt x="2874" y="2863"/>
                  </a:lnTo>
                  <a:lnTo>
                    <a:pt x="4799" y="2863"/>
                  </a:lnTo>
                  <a:lnTo>
                    <a:pt x="4799" y="1913"/>
                  </a:lnTo>
                  <a:close/>
                  <a:moveTo>
                    <a:pt x="1912" y="2863"/>
                  </a:moveTo>
                  <a:lnTo>
                    <a:pt x="1912" y="3825"/>
                  </a:lnTo>
                  <a:lnTo>
                    <a:pt x="1912" y="4776"/>
                  </a:lnTo>
                  <a:lnTo>
                    <a:pt x="2874" y="4776"/>
                  </a:lnTo>
                  <a:lnTo>
                    <a:pt x="2874" y="3825"/>
                  </a:lnTo>
                  <a:lnTo>
                    <a:pt x="2874" y="2863"/>
                  </a:lnTo>
                  <a:close/>
                  <a:moveTo>
                    <a:pt x="2874" y="4776"/>
                  </a:moveTo>
                  <a:lnTo>
                    <a:pt x="2874" y="5738"/>
                  </a:lnTo>
                  <a:lnTo>
                    <a:pt x="3837" y="5738"/>
                  </a:lnTo>
                  <a:lnTo>
                    <a:pt x="3837" y="47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6"/>
            <p:cNvSpPr/>
            <p:nvPr/>
          </p:nvSpPr>
          <p:spPr>
            <a:xfrm>
              <a:off x="5614724" y="2158502"/>
              <a:ext cx="35376" cy="140368"/>
            </a:xfrm>
            <a:custGeom>
              <a:avLst/>
              <a:gdLst/>
              <a:ahLst/>
              <a:cxnLst/>
              <a:rect l="l" t="t" r="r" b="b"/>
              <a:pathLst>
                <a:path w="964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9" name="Google Shape;3769;p26"/>
          <p:cNvSpPr txBox="1"/>
          <p:nvPr/>
        </p:nvSpPr>
        <p:spPr>
          <a:xfrm>
            <a:off x="2166525" y="3133877"/>
            <a:ext cx="4822200" cy="447900"/>
          </a:xfrm>
          <a:prstGeom prst="rect">
            <a:avLst/>
          </a:prstGeom>
          <a:noFill/>
          <a:ln>
            <a:noFill/>
          </a:ln>
          <a:effectLst>
            <a:outerShdw dist="47625" dir="336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Jack Burnett</a:t>
            </a:r>
            <a:endParaRPr dirty="0">
              <a:solidFill>
                <a:schemeClr val="lt2"/>
              </a:solidFill>
            </a:endParaRPr>
          </a:p>
        </p:txBody>
      </p:sp>
      <p:grpSp>
        <p:nvGrpSpPr>
          <p:cNvPr id="3770" name="Google Shape;3770;p26"/>
          <p:cNvGrpSpPr/>
          <p:nvPr/>
        </p:nvGrpSpPr>
        <p:grpSpPr>
          <a:xfrm>
            <a:off x="132508" y="2315025"/>
            <a:ext cx="513300" cy="513300"/>
            <a:chOff x="8536400" y="2315025"/>
            <a:chExt cx="513300" cy="513300"/>
          </a:xfrm>
        </p:grpSpPr>
        <p:sp>
          <p:nvSpPr>
            <p:cNvPr id="3771" name="Google Shape;3771;p26"/>
            <p:cNvSpPr/>
            <p:nvPr/>
          </p:nvSpPr>
          <p:spPr>
            <a:xfrm>
              <a:off x="8536400" y="2315025"/>
              <a:ext cx="513300" cy="513300"/>
            </a:xfrm>
            <a:prstGeom prst="ellipse">
              <a:avLst/>
            </a:pr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2" name="Google Shape;3772;p26"/>
            <p:cNvGrpSpPr/>
            <p:nvPr/>
          </p:nvGrpSpPr>
          <p:grpSpPr>
            <a:xfrm>
              <a:off x="8615811" y="2393370"/>
              <a:ext cx="354612" cy="356676"/>
              <a:chOff x="222275" y="1270743"/>
              <a:chExt cx="309300" cy="311100"/>
            </a:xfrm>
          </p:grpSpPr>
          <p:sp>
            <p:nvSpPr>
              <p:cNvPr id="3773" name="Google Shape;3773;p26"/>
              <p:cNvSpPr/>
              <p:nvPr/>
            </p:nvSpPr>
            <p:spPr>
              <a:xfrm>
                <a:off x="222275" y="1271650"/>
                <a:ext cx="309300" cy="30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26"/>
              <p:cNvSpPr/>
              <p:nvPr/>
            </p:nvSpPr>
            <p:spPr>
              <a:xfrm>
                <a:off x="222275" y="1270743"/>
                <a:ext cx="155400" cy="311100"/>
              </a:xfrm>
              <a:prstGeom prst="moon">
                <a:avLst>
                  <a:gd name="adj" fmla="val 29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75" name="Google Shape;3775;p26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3776" name="Google Shape;3776;p26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3777" name="Google Shape;3777;p26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rgbClr val="9BE6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6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rgbClr val="9BE6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6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6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6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6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6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6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26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26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26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26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26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26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1" name="Google Shape;3791;p26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3" name="Google Shape;5983;p35"/>
          <p:cNvGrpSpPr/>
          <p:nvPr/>
        </p:nvGrpSpPr>
        <p:grpSpPr>
          <a:xfrm>
            <a:off x="5300985" y="1013053"/>
            <a:ext cx="1102119" cy="1102119"/>
            <a:chOff x="911647" y="1485925"/>
            <a:chExt cx="959700" cy="959700"/>
          </a:xfrm>
        </p:grpSpPr>
        <p:sp>
          <p:nvSpPr>
            <p:cNvPr id="5984" name="Google Shape;5984;p35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5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5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7" name="Google Shape;5987;p35"/>
          <p:cNvSpPr/>
          <p:nvPr/>
        </p:nvSpPr>
        <p:spPr>
          <a:xfrm>
            <a:off x="3635477" y="3689304"/>
            <a:ext cx="4396519" cy="479218"/>
          </a:xfrm>
          <a:custGeom>
            <a:avLst/>
            <a:gdLst/>
            <a:ahLst/>
            <a:cxnLst/>
            <a:rect l="l" t="t" r="r" b="b"/>
            <a:pathLst>
              <a:path w="65223" h="7109" extrusionOk="0">
                <a:moveTo>
                  <a:pt x="782" y="1"/>
                </a:moveTo>
                <a:lnTo>
                  <a:pt x="782" y="758"/>
                </a:lnTo>
                <a:lnTo>
                  <a:pt x="0" y="758"/>
                </a:lnTo>
                <a:lnTo>
                  <a:pt x="0" y="6351"/>
                </a:lnTo>
                <a:lnTo>
                  <a:pt x="782" y="6351"/>
                </a:lnTo>
                <a:lnTo>
                  <a:pt x="782" y="7108"/>
                </a:lnTo>
                <a:lnTo>
                  <a:pt x="64440" y="7108"/>
                </a:lnTo>
                <a:lnTo>
                  <a:pt x="64440" y="6351"/>
                </a:lnTo>
                <a:lnTo>
                  <a:pt x="65222" y="6351"/>
                </a:lnTo>
                <a:lnTo>
                  <a:pt x="65222" y="758"/>
                </a:lnTo>
                <a:lnTo>
                  <a:pt x="64440" y="758"/>
                </a:lnTo>
                <a:lnTo>
                  <a:pt x="6444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8" name="Google Shape;5988;p35"/>
          <p:cNvSpPr txBox="1">
            <a:spLocks noGrp="1"/>
          </p:cNvSpPr>
          <p:nvPr>
            <p:ph type="title"/>
          </p:nvPr>
        </p:nvSpPr>
        <p:spPr>
          <a:xfrm>
            <a:off x="3906537" y="2321785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Why It’s Needed</a:t>
            </a:r>
          </a:p>
        </p:txBody>
      </p:sp>
      <p:sp>
        <p:nvSpPr>
          <p:cNvPr id="5989" name="Google Shape;5989;p35"/>
          <p:cNvSpPr txBox="1">
            <a:spLocks noGrp="1"/>
          </p:cNvSpPr>
          <p:nvPr>
            <p:ph type="title" idx="2"/>
          </p:nvPr>
        </p:nvSpPr>
        <p:spPr>
          <a:xfrm>
            <a:off x="5113144" y="1198046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90" name="Google Shape;5990;p35"/>
          <p:cNvSpPr txBox="1">
            <a:spLocks noGrp="1"/>
          </p:cNvSpPr>
          <p:nvPr>
            <p:ph type="subTitle" idx="1"/>
          </p:nvPr>
        </p:nvSpPr>
        <p:spPr>
          <a:xfrm>
            <a:off x="3793280" y="3718162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Examples of N-of-1 codesign issues</a:t>
            </a:r>
          </a:p>
        </p:txBody>
      </p:sp>
      <p:grpSp>
        <p:nvGrpSpPr>
          <p:cNvPr id="5991" name="Google Shape;5991;p35"/>
          <p:cNvGrpSpPr/>
          <p:nvPr/>
        </p:nvGrpSpPr>
        <p:grpSpPr>
          <a:xfrm>
            <a:off x="2449918" y="1295107"/>
            <a:ext cx="387080" cy="448243"/>
            <a:chOff x="7858018" y="1295107"/>
            <a:chExt cx="387080" cy="448243"/>
          </a:xfrm>
        </p:grpSpPr>
        <p:sp>
          <p:nvSpPr>
            <p:cNvPr id="5992" name="Google Shape;5992;p35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93" name="Google Shape;5993;p35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5994" name="Google Shape;5994;p35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35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35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35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35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99" name="Google Shape;5999;p35"/>
          <p:cNvGrpSpPr/>
          <p:nvPr/>
        </p:nvGrpSpPr>
        <p:grpSpPr>
          <a:xfrm>
            <a:off x="931618" y="1979532"/>
            <a:ext cx="387080" cy="392693"/>
            <a:chOff x="6301268" y="2035382"/>
            <a:chExt cx="387080" cy="392693"/>
          </a:xfrm>
        </p:grpSpPr>
        <p:sp>
          <p:nvSpPr>
            <p:cNvPr id="6000" name="Google Shape;6000;p35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01" name="Google Shape;6001;p35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6002" name="Google Shape;6002;p35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35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35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35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35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07" name="Google Shape;6007;p35"/>
          <p:cNvGrpSpPr/>
          <p:nvPr/>
        </p:nvGrpSpPr>
        <p:grpSpPr>
          <a:xfrm>
            <a:off x="3647364" y="2571760"/>
            <a:ext cx="259159" cy="272180"/>
            <a:chOff x="4685992" y="1362548"/>
            <a:chExt cx="720886" cy="757106"/>
          </a:xfrm>
        </p:grpSpPr>
        <p:sp>
          <p:nvSpPr>
            <p:cNvPr id="6008" name="Google Shape;6008;p3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3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3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3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3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3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3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3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3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3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3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35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35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35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35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35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35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35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35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35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35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35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35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35"/>
          <p:cNvGrpSpPr/>
          <p:nvPr/>
        </p:nvGrpSpPr>
        <p:grpSpPr>
          <a:xfrm rot="2700000">
            <a:off x="4033264" y="1710485"/>
            <a:ext cx="124930" cy="124095"/>
            <a:chOff x="4891103" y="1571383"/>
            <a:chExt cx="347518" cy="345195"/>
          </a:xfrm>
        </p:grpSpPr>
        <p:sp>
          <p:nvSpPr>
            <p:cNvPr id="6034" name="Google Shape;6034;p3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3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3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3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3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3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3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3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3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3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3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3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7" name="Google Shape;6047;p35"/>
          <p:cNvGrpSpPr/>
          <p:nvPr/>
        </p:nvGrpSpPr>
        <p:grpSpPr>
          <a:xfrm>
            <a:off x="7604164" y="1786860"/>
            <a:ext cx="259159" cy="272180"/>
            <a:chOff x="4685992" y="1362548"/>
            <a:chExt cx="720886" cy="757106"/>
          </a:xfrm>
        </p:grpSpPr>
        <p:sp>
          <p:nvSpPr>
            <p:cNvPr id="6048" name="Google Shape;6048;p3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3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3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3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3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3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3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3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3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3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3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3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3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35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35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35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35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35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35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35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35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35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35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35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35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6073;p35"/>
          <p:cNvGrpSpPr/>
          <p:nvPr/>
        </p:nvGrpSpPr>
        <p:grpSpPr>
          <a:xfrm rot="2700000">
            <a:off x="7842489" y="2719110"/>
            <a:ext cx="124930" cy="124095"/>
            <a:chOff x="4891103" y="1571383"/>
            <a:chExt cx="347518" cy="345195"/>
          </a:xfrm>
        </p:grpSpPr>
        <p:sp>
          <p:nvSpPr>
            <p:cNvPr id="6074" name="Google Shape;6074;p35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35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35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35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35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35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35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35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35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35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35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35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35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7" name="Google Shape;6087;p35"/>
          <p:cNvGrpSpPr/>
          <p:nvPr/>
        </p:nvGrpSpPr>
        <p:grpSpPr>
          <a:xfrm>
            <a:off x="1321346" y="2687645"/>
            <a:ext cx="1096857" cy="1146008"/>
            <a:chOff x="-489229" y="692929"/>
            <a:chExt cx="1096857" cy="1146008"/>
          </a:xfrm>
        </p:grpSpPr>
        <p:grpSp>
          <p:nvGrpSpPr>
            <p:cNvPr id="6088" name="Google Shape;6088;p35"/>
            <p:cNvGrpSpPr/>
            <p:nvPr/>
          </p:nvGrpSpPr>
          <p:grpSpPr>
            <a:xfrm>
              <a:off x="-489229" y="692929"/>
              <a:ext cx="1096857" cy="1146008"/>
              <a:chOff x="4945225" y="2088300"/>
              <a:chExt cx="704876" cy="736225"/>
            </a:xfrm>
          </p:grpSpPr>
          <p:grpSp>
            <p:nvGrpSpPr>
              <p:cNvPr id="6089" name="Google Shape;6089;p35"/>
              <p:cNvGrpSpPr/>
              <p:nvPr/>
            </p:nvGrpSpPr>
            <p:grpSpPr>
              <a:xfrm>
                <a:off x="5014399" y="2227311"/>
                <a:ext cx="564114" cy="585864"/>
                <a:chOff x="4992275" y="2417675"/>
                <a:chExt cx="384300" cy="399117"/>
              </a:xfrm>
            </p:grpSpPr>
            <p:sp>
              <p:nvSpPr>
                <p:cNvPr id="6090" name="Google Shape;6090;p35"/>
                <p:cNvSpPr/>
                <p:nvPr/>
              </p:nvSpPr>
              <p:spPr>
                <a:xfrm>
                  <a:off x="4992275" y="2417675"/>
                  <a:ext cx="384300" cy="2193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1" name="Google Shape;6091;p35"/>
                <p:cNvSpPr/>
                <p:nvPr/>
              </p:nvSpPr>
              <p:spPr>
                <a:xfrm>
                  <a:off x="5017005" y="2597492"/>
                  <a:ext cx="336300" cy="2193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092" name="Google Shape;6092;p35"/>
              <p:cNvSpPr/>
              <p:nvPr/>
            </p:nvSpPr>
            <p:spPr>
              <a:xfrm>
                <a:off x="5001738" y="2105951"/>
                <a:ext cx="577729" cy="315635"/>
              </a:xfrm>
              <a:custGeom>
                <a:avLst/>
                <a:gdLst/>
                <a:ahLst/>
                <a:cxnLst/>
                <a:rect l="l" t="t" r="r" b="b"/>
                <a:pathLst>
                  <a:path w="15743" h="8601" extrusionOk="0">
                    <a:moveTo>
                      <a:pt x="385" y="1"/>
                    </a:moveTo>
                    <a:lnTo>
                      <a:pt x="385" y="1913"/>
                    </a:lnTo>
                    <a:lnTo>
                      <a:pt x="2297" y="1913"/>
                    </a:lnTo>
                    <a:lnTo>
                      <a:pt x="2297" y="4295"/>
                    </a:lnTo>
                    <a:lnTo>
                      <a:pt x="1335" y="4295"/>
                    </a:lnTo>
                    <a:lnTo>
                      <a:pt x="1335" y="5257"/>
                    </a:lnTo>
                    <a:lnTo>
                      <a:pt x="1335" y="7169"/>
                    </a:lnTo>
                    <a:lnTo>
                      <a:pt x="0" y="7169"/>
                    </a:lnTo>
                    <a:lnTo>
                      <a:pt x="0" y="8600"/>
                    </a:lnTo>
                    <a:lnTo>
                      <a:pt x="2946" y="8600"/>
                    </a:lnTo>
                    <a:lnTo>
                      <a:pt x="2946" y="7734"/>
                    </a:lnTo>
                    <a:lnTo>
                      <a:pt x="6302" y="7734"/>
                    </a:lnTo>
                    <a:lnTo>
                      <a:pt x="6302" y="6206"/>
                    </a:lnTo>
                    <a:lnTo>
                      <a:pt x="7745" y="6206"/>
                    </a:lnTo>
                    <a:lnTo>
                      <a:pt x="7745" y="5257"/>
                    </a:lnTo>
                    <a:lnTo>
                      <a:pt x="9344" y="5257"/>
                    </a:lnTo>
                    <a:lnTo>
                      <a:pt x="9344" y="4295"/>
                    </a:lnTo>
                    <a:lnTo>
                      <a:pt x="13506" y="4295"/>
                    </a:lnTo>
                    <a:lnTo>
                      <a:pt x="13506" y="2382"/>
                    </a:lnTo>
                    <a:lnTo>
                      <a:pt x="15743" y="2382"/>
                    </a:lnTo>
                    <a:lnTo>
                      <a:pt x="15743" y="1"/>
                    </a:lnTo>
                    <a:lnTo>
                      <a:pt x="12351" y="1"/>
                    </a:lnTo>
                    <a:lnTo>
                      <a:pt x="12351" y="951"/>
                    </a:lnTo>
                    <a:lnTo>
                      <a:pt x="11257" y="951"/>
                    </a:lnTo>
                    <a:lnTo>
                      <a:pt x="11257" y="2863"/>
                    </a:lnTo>
                    <a:lnTo>
                      <a:pt x="4859" y="2863"/>
                    </a:lnTo>
                    <a:lnTo>
                      <a:pt x="4859" y="951"/>
                    </a:lnTo>
                    <a:lnTo>
                      <a:pt x="3897" y="951"/>
                    </a:lnTo>
                    <a:lnTo>
                      <a:pt x="3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35"/>
              <p:cNvSpPr/>
              <p:nvPr/>
            </p:nvSpPr>
            <p:spPr>
              <a:xfrm>
                <a:off x="4980527" y="2158502"/>
                <a:ext cx="105505" cy="140368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3825" extrusionOk="0">
                    <a:moveTo>
                      <a:pt x="1" y="0"/>
                    </a:moveTo>
                    <a:lnTo>
                      <a:pt x="1" y="3825"/>
                    </a:lnTo>
                    <a:lnTo>
                      <a:pt x="1913" y="3825"/>
                    </a:lnTo>
                    <a:lnTo>
                      <a:pt x="1913" y="2863"/>
                    </a:lnTo>
                    <a:lnTo>
                      <a:pt x="2875" y="2863"/>
                    </a:lnTo>
                    <a:lnTo>
                      <a:pt x="2875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35"/>
              <p:cNvSpPr/>
              <p:nvPr/>
            </p:nvSpPr>
            <p:spPr>
              <a:xfrm>
                <a:off x="5508817" y="2158502"/>
                <a:ext cx="105946" cy="140368"/>
              </a:xfrm>
              <a:custGeom>
                <a:avLst/>
                <a:gdLst/>
                <a:ahLst/>
                <a:cxnLst/>
                <a:rect l="l" t="t" r="r" b="b"/>
                <a:pathLst>
                  <a:path w="2887" h="3825" extrusionOk="0">
                    <a:moveTo>
                      <a:pt x="1925" y="0"/>
                    </a:moveTo>
                    <a:lnTo>
                      <a:pt x="1925" y="950"/>
                    </a:lnTo>
                    <a:lnTo>
                      <a:pt x="0" y="950"/>
                    </a:lnTo>
                    <a:lnTo>
                      <a:pt x="0" y="2863"/>
                    </a:lnTo>
                    <a:lnTo>
                      <a:pt x="963" y="2863"/>
                    </a:lnTo>
                    <a:lnTo>
                      <a:pt x="963" y="3825"/>
                    </a:lnTo>
                    <a:lnTo>
                      <a:pt x="2887" y="3825"/>
                    </a:lnTo>
                    <a:lnTo>
                      <a:pt x="28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35"/>
              <p:cNvSpPr/>
              <p:nvPr/>
            </p:nvSpPr>
            <p:spPr>
              <a:xfrm>
                <a:off x="5050692" y="2544230"/>
                <a:ext cx="88294" cy="122753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3345" extrusionOk="0">
                    <a:moveTo>
                      <a:pt x="1" y="1"/>
                    </a:moveTo>
                    <a:lnTo>
                      <a:pt x="1" y="3344"/>
                    </a:lnTo>
                    <a:lnTo>
                      <a:pt x="482" y="3344"/>
                    </a:lnTo>
                    <a:lnTo>
                      <a:pt x="482" y="2803"/>
                    </a:lnTo>
                    <a:lnTo>
                      <a:pt x="1131" y="2803"/>
                    </a:lnTo>
                    <a:lnTo>
                      <a:pt x="1131" y="2382"/>
                    </a:lnTo>
                    <a:lnTo>
                      <a:pt x="1131" y="1913"/>
                    </a:lnTo>
                    <a:lnTo>
                      <a:pt x="1612" y="1913"/>
                    </a:lnTo>
                    <a:lnTo>
                      <a:pt x="1612" y="1432"/>
                    </a:lnTo>
                    <a:lnTo>
                      <a:pt x="2406" y="1432"/>
                    </a:lnTo>
                    <a:lnTo>
                      <a:pt x="24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35"/>
              <p:cNvSpPr/>
              <p:nvPr/>
            </p:nvSpPr>
            <p:spPr>
              <a:xfrm>
                <a:off x="5456303" y="2544230"/>
                <a:ext cx="87854" cy="122753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3345" extrusionOk="0">
                    <a:moveTo>
                      <a:pt x="1" y="1"/>
                    </a:moveTo>
                    <a:lnTo>
                      <a:pt x="1" y="1432"/>
                    </a:lnTo>
                    <a:lnTo>
                      <a:pt x="795" y="1432"/>
                    </a:lnTo>
                    <a:lnTo>
                      <a:pt x="795" y="1913"/>
                    </a:lnTo>
                    <a:lnTo>
                      <a:pt x="1276" y="1913"/>
                    </a:lnTo>
                    <a:lnTo>
                      <a:pt x="1276" y="2382"/>
                    </a:lnTo>
                    <a:lnTo>
                      <a:pt x="1276" y="2803"/>
                    </a:lnTo>
                    <a:lnTo>
                      <a:pt x="1913" y="2803"/>
                    </a:lnTo>
                    <a:lnTo>
                      <a:pt x="1913" y="3344"/>
                    </a:lnTo>
                    <a:lnTo>
                      <a:pt x="2394" y="3344"/>
                    </a:lnTo>
                    <a:lnTo>
                      <a:pt x="23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35"/>
              <p:cNvSpPr/>
              <p:nvPr/>
            </p:nvSpPr>
            <p:spPr>
              <a:xfrm>
                <a:off x="5056857" y="2754323"/>
                <a:ext cx="76441" cy="39303"/>
              </a:xfrm>
              <a:custGeom>
                <a:avLst/>
                <a:gdLst/>
                <a:ahLst/>
                <a:cxnLst/>
                <a:rect l="l" t="t" r="r" b="b"/>
                <a:pathLst>
                  <a:path w="2083" h="1071" extrusionOk="0">
                    <a:moveTo>
                      <a:pt x="1" y="1"/>
                    </a:moveTo>
                    <a:lnTo>
                      <a:pt x="1" y="1071"/>
                    </a:lnTo>
                    <a:lnTo>
                      <a:pt x="2082" y="1071"/>
                    </a:lnTo>
                    <a:lnTo>
                      <a:pt x="20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35"/>
              <p:cNvSpPr/>
              <p:nvPr/>
            </p:nvSpPr>
            <p:spPr>
              <a:xfrm>
                <a:off x="5465147" y="2754323"/>
                <a:ext cx="75927" cy="39303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071" extrusionOk="0">
                    <a:moveTo>
                      <a:pt x="0" y="1"/>
                    </a:moveTo>
                    <a:lnTo>
                      <a:pt x="0" y="1071"/>
                    </a:lnTo>
                    <a:lnTo>
                      <a:pt x="2069" y="1071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35"/>
              <p:cNvSpPr/>
              <p:nvPr/>
            </p:nvSpPr>
            <p:spPr>
              <a:xfrm>
                <a:off x="5544119" y="2298833"/>
                <a:ext cx="70643" cy="70202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913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1" y="1913"/>
                    </a:lnTo>
                    <a:lnTo>
                      <a:pt x="963" y="1913"/>
                    </a:lnTo>
                    <a:lnTo>
                      <a:pt x="963" y="950"/>
                    </a:lnTo>
                    <a:lnTo>
                      <a:pt x="1925" y="950"/>
                    </a:lnTo>
                    <a:lnTo>
                      <a:pt x="1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35"/>
              <p:cNvSpPr/>
              <p:nvPr/>
            </p:nvSpPr>
            <p:spPr>
              <a:xfrm>
                <a:off x="4980527" y="2298833"/>
                <a:ext cx="70202" cy="70202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913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1913"/>
                    </a:lnTo>
                    <a:lnTo>
                      <a:pt x="1913" y="1913"/>
                    </a:lnTo>
                    <a:lnTo>
                      <a:pt x="1913" y="950"/>
                    </a:lnTo>
                    <a:lnTo>
                      <a:pt x="19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35"/>
              <p:cNvSpPr/>
              <p:nvPr/>
            </p:nvSpPr>
            <p:spPr>
              <a:xfrm>
                <a:off x="4980527" y="2368999"/>
                <a:ext cx="70202" cy="175267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4776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1" y="1901"/>
                    </a:lnTo>
                    <a:lnTo>
                      <a:pt x="1" y="2863"/>
                    </a:lnTo>
                    <a:lnTo>
                      <a:pt x="1" y="3814"/>
                    </a:lnTo>
                    <a:lnTo>
                      <a:pt x="1" y="4776"/>
                    </a:lnTo>
                    <a:lnTo>
                      <a:pt x="963" y="4776"/>
                    </a:lnTo>
                    <a:lnTo>
                      <a:pt x="963" y="3814"/>
                    </a:lnTo>
                    <a:lnTo>
                      <a:pt x="1913" y="3814"/>
                    </a:lnTo>
                    <a:lnTo>
                      <a:pt x="1913" y="2863"/>
                    </a:lnTo>
                    <a:lnTo>
                      <a:pt x="963" y="2863"/>
                    </a:lnTo>
                    <a:lnTo>
                      <a:pt x="963" y="2382"/>
                    </a:lnTo>
                    <a:lnTo>
                      <a:pt x="1913" y="2382"/>
                    </a:lnTo>
                    <a:lnTo>
                      <a:pt x="1913" y="1432"/>
                    </a:lnTo>
                    <a:lnTo>
                      <a:pt x="963" y="1432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35"/>
              <p:cNvSpPr/>
              <p:nvPr/>
            </p:nvSpPr>
            <p:spPr>
              <a:xfrm>
                <a:off x="5015830" y="2544230"/>
                <a:ext cx="105505" cy="34899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2875" y="950"/>
                    </a:lnTo>
                    <a:lnTo>
                      <a:pt x="28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35"/>
              <p:cNvSpPr/>
              <p:nvPr/>
            </p:nvSpPr>
            <p:spPr>
              <a:xfrm>
                <a:off x="5015830" y="2579092"/>
                <a:ext cx="34899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0"/>
                    </a:moveTo>
                    <a:lnTo>
                      <a:pt x="1" y="963"/>
                    </a:lnTo>
                    <a:lnTo>
                      <a:pt x="951" y="963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35"/>
              <p:cNvSpPr/>
              <p:nvPr/>
            </p:nvSpPr>
            <p:spPr>
              <a:xfrm>
                <a:off x="5015830" y="2614395"/>
                <a:ext cx="34899" cy="3493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2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51" y="951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35"/>
              <p:cNvSpPr/>
              <p:nvPr/>
            </p:nvSpPr>
            <p:spPr>
              <a:xfrm>
                <a:off x="5015830" y="2649294"/>
                <a:ext cx="34899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51" y="962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35"/>
              <p:cNvSpPr/>
              <p:nvPr/>
            </p:nvSpPr>
            <p:spPr>
              <a:xfrm>
                <a:off x="5092196" y="2631643"/>
                <a:ext cx="34899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51" y="962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35"/>
              <p:cNvSpPr/>
              <p:nvPr/>
            </p:nvSpPr>
            <p:spPr>
              <a:xfrm>
                <a:off x="5197700" y="2631643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35"/>
              <p:cNvSpPr/>
              <p:nvPr/>
            </p:nvSpPr>
            <p:spPr>
              <a:xfrm>
                <a:off x="5197700" y="2596744"/>
                <a:ext cx="35340" cy="3493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1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35"/>
              <p:cNvSpPr/>
              <p:nvPr/>
            </p:nvSpPr>
            <p:spPr>
              <a:xfrm>
                <a:off x="5162361" y="2561441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35"/>
              <p:cNvSpPr/>
              <p:nvPr/>
            </p:nvSpPr>
            <p:spPr>
              <a:xfrm>
                <a:off x="5127058" y="2666946"/>
                <a:ext cx="70643" cy="3486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1925" y="950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35"/>
              <p:cNvSpPr/>
              <p:nvPr/>
            </p:nvSpPr>
            <p:spPr>
              <a:xfrm>
                <a:off x="4980527" y="2123603"/>
                <a:ext cx="140808" cy="175267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4776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  <a:moveTo>
                      <a:pt x="963" y="951"/>
                    </a:moveTo>
                    <a:lnTo>
                      <a:pt x="963" y="1901"/>
                    </a:lnTo>
                    <a:lnTo>
                      <a:pt x="2875" y="1901"/>
                    </a:lnTo>
                    <a:lnTo>
                      <a:pt x="2875" y="951"/>
                    </a:lnTo>
                    <a:close/>
                    <a:moveTo>
                      <a:pt x="2875" y="1901"/>
                    </a:moveTo>
                    <a:lnTo>
                      <a:pt x="2875" y="2863"/>
                    </a:lnTo>
                    <a:lnTo>
                      <a:pt x="2875" y="3814"/>
                    </a:lnTo>
                    <a:lnTo>
                      <a:pt x="3837" y="3814"/>
                    </a:lnTo>
                    <a:lnTo>
                      <a:pt x="3837" y="2863"/>
                    </a:lnTo>
                    <a:lnTo>
                      <a:pt x="3837" y="1901"/>
                    </a:lnTo>
                    <a:close/>
                    <a:moveTo>
                      <a:pt x="1913" y="3814"/>
                    </a:moveTo>
                    <a:lnTo>
                      <a:pt x="1913" y="4776"/>
                    </a:lnTo>
                    <a:lnTo>
                      <a:pt x="2875" y="4776"/>
                    </a:lnTo>
                    <a:lnTo>
                      <a:pt x="2875" y="381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35"/>
              <p:cNvSpPr/>
              <p:nvPr/>
            </p:nvSpPr>
            <p:spPr>
              <a:xfrm>
                <a:off x="4945225" y="2158502"/>
                <a:ext cx="35340" cy="140368"/>
              </a:xfrm>
              <a:custGeom>
                <a:avLst/>
                <a:gdLst/>
                <a:ahLst/>
                <a:cxnLst/>
                <a:rect l="l" t="t" r="r" b="b"/>
                <a:pathLst>
                  <a:path w="963" h="3825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1" y="1912"/>
                    </a:lnTo>
                    <a:lnTo>
                      <a:pt x="1" y="2863"/>
                    </a:lnTo>
                    <a:lnTo>
                      <a:pt x="1" y="3825"/>
                    </a:lnTo>
                    <a:lnTo>
                      <a:pt x="963" y="3825"/>
                    </a:lnTo>
                    <a:lnTo>
                      <a:pt x="963" y="2863"/>
                    </a:lnTo>
                    <a:lnTo>
                      <a:pt x="963" y="1912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35"/>
              <p:cNvSpPr/>
              <p:nvPr/>
            </p:nvSpPr>
            <p:spPr>
              <a:xfrm>
                <a:off x="5015830" y="2088300"/>
                <a:ext cx="176148" cy="105065"/>
              </a:xfrm>
              <a:custGeom>
                <a:avLst/>
                <a:gdLst/>
                <a:ahLst/>
                <a:cxnLst/>
                <a:rect l="l" t="t" r="r" b="b"/>
                <a:pathLst>
                  <a:path w="4800" h="28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2875" y="963"/>
                    </a:lnTo>
                    <a:lnTo>
                      <a:pt x="2875" y="1913"/>
                    </a:lnTo>
                    <a:lnTo>
                      <a:pt x="3837" y="1913"/>
                    </a:lnTo>
                    <a:lnTo>
                      <a:pt x="3837" y="2863"/>
                    </a:lnTo>
                    <a:lnTo>
                      <a:pt x="4799" y="2863"/>
                    </a:lnTo>
                    <a:lnTo>
                      <a:pt x="4799" y="1913"/>
                    </a:lnTo>
                    <a:lnTo>
                      <a:pt x="4799" y="963"/>
                    </a:lnTo>
                    <a:lnTo>
                      <a:pt x="3837" y="963"/>
                    </a:lnTo>
                    <a:lnTo>
                      <a:pt x="38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35"/>
              <p:cNvSpPr/>
              <p:nvPr/>
            </p:nvSpPr>
            <p:spPr>
              <a:xfrm>
                <a:off x="5156636" y="2193328"/>
                <a:ext cx="282057" cy="35376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964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7686" y="963"/>
                    </a:lnTo>
                    <a:lnTo>
                      <a:pt x="7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35"/>
              <p:cNvSpPr/>
              <p:nvPr/>
            </p:nvSpPr>
            <p:spPr>
              <a:xfrm>
                <a:off x="5544119" y="2368999"/>
                <a:ext cx="70643" cy="175267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4776" extrusionOk="0">
                    <a:moveTo>
                      <a:pt x="963" y="1"/>
                    </a:moveTo>
                    <a:lnTo>
                      <a:pt x="963" y="951"/>
                    </a:lnTo>
                    <a:lnTo>
                      <a:pt x="963" y="1432"/>
                    </a:lnTo>
                    <a:lnTo>
                      <a:pt x="1" y="1432"/>
                    </a:lnTo>
                    <a:lnTo>
                      <a:pt x="1" y="2382"/>
                    </a:lnTo>
                    <a:lnTo>
                      <a:pt x="963" y="2382"/>
                    </a:lnTo>
                    <a:lnTo>
                      <a:pt x="963" y="2863"/>
                    </a:lnTo>
                    <a:lnTo>
                      <a:pt x="1" y="2863"/>
                    </a:lnTo>
                    <a:lnTo>
                      <a:pt x="1" y="3814"/>
                    </a:lnTo>
                    <a:lnTo>
                      <a:pt x="963" y="3814"/>
                    </a:lnTo>
                    <a:lnTo>
                      <a:pt x="963" y="4776"/>
                    </a:lnTo>
                    <a:lnTo>
                      <a:pt x="1925" y="4776"/>
                    </a:lnTo>
                    <a:lnTo>
                      <a:pt x="1925" y="3814"/>
                    </a:lnTo>
                    <a:lnTo>
                      <a:pt x="1925" y="2863"/>
                    </a:lnTo>
                    <a:lnTo>
                      <a:pt x="1925" y="1901"/>
                    </a:lnTo>
                    <a:lnTo>
                      <a:pt x="1925" y="951"/>
                    </a:lnTo>
                    <a:lnTo>
                      <a:pt x="1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35"/>
              <p:cNvSpPr/>
              <p:nvPr/>
            </p:nvSpPr>
            <p:spPr>
              <a:xfrm>
                <a:off x="5285956" y="2450688"/>
                <a:ext cx="23413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638" h="313" extrusionOk="0">
                    <a:moveTo>
                      <a:pt x="0" y="0"/>
                    </a:moveTo>
                    <a:lnTo>
                      <a:pt x="0" y="313"/>
                    </a:lnTo>
                    <a:lnTo>
                      <a:pt x="637" y="313"/>
                    </a:lnTo>
                    <a:lnTo>
                      <a:pt x="6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35"/>
              <p:cNvSpPr/>
              <p:nvPr/>
            </p:nvSpPr>
            <p:spPr>
              <a:xfrm>
                <a:off x="5473514" y="2544230"/>
                <a:ext cx="105946" cy="34899"/>
              </a:xfrm>
              <a:custGeom>
                <a:avLst/>
                <a:gdLst/>
                <a:ahLst/>
                <a:cxnLst/>
                <a:rect l="l" t="t" r="r" b="b"/>
                <a:pathLst>
                  <a:path w="2887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2887" y="950"/>
                    </a:lnTo>
                    <a:lnTo>
                      <a:pt x="28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35"/>
              <p:cNvSpPr/>
              <p:nvPr/>
            </p:nvSpPr>
            <p:spPr>
              <a:xfrm>
                <a:off x="5544119" y="2579092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35"/>
              <p:cNvSpPr/>
              <p:nvPr/>
            </p:nvSpPr>
            <p:spPr>
              <a:xfrm>
                <a:off x="5544119" y="2614395"/>
                <a:ext cx="35340" cy="3493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35"/>
              <p:cNvSpPr/>
              <p:nvPr/>
            </p:nvSpPr>
            <p:spPr>
              <a:xfrm>
                <a:off x="5544119" y="2649294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35"/>
              <p:cNvSpPr/>
              <p:nvPr/>
            </p:nvSpPr>
            <p:spPr>
              <a:xfrm>
                <a:off x="5397185" y="2666946"/>
                <a:ext cx="70643" cy="3486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1924" y="950"/>
                    </a:lnTo>
                    <a:lnTo>
                      <a:pt x="19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35"/>
              <p:cNvSpPr/>
              <p:nvPr/>
            </p:nvSpPr>
            <p:spPr>
              <a:xfrm>
                <a:off x="5467790" y="2631643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35"/>
              <p:cNvSpPr/>
              <p:nvPr/>
            </p:nvSpPr>
            <p:spPr>
              <a:xfrm>
                <a:off x="5362286" y="2631643"/>
                <a:ext cx="34936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51" y="962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35"/>
              <p:cNvSpPr/>
              <p:nvPr/>
            </p:nvSpPr>
            <p:spPr>
              <a:xfrm>
                <a:off x="5362286" y="2596744"/>
                <a:ext cx="34936" cy="3493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2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51" y="951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35"/>
              <p:cNvSpPr/>
              <p:nvPr/>
            </p:nvSpPr>
            <p:spPr>
              <a:xfrm>
                <a:off x="5397185" y="2561441"/>
                <a:ext cx="35340" cy="35340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35"/>
              <p:cNvSpPr/>
              <p:nvPr/>
            </p:nvSpPr>
            <p:spPr>
              <a:xfrm>
                <a:off x="5015830" y="2684597"/>
                <a:ext cx="563637" cy="139928"/>
              </a:xfrm>
              <a:custGeom>
                <a:avLst/>
                <a:gdLst/>
                <a:ahLst/>
                <a:cxnLst/>
                <a:rect l="l" t="t" r="r" b="b"/>
                <a:pathLst>
                  <a:path w="15359" h="3813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51" y="950"/>
                    </a:lnTo>
                    <a:lnTo>
                      <a:pt x="951" y="1901"/>
                    </a:lnTo>
                    <a:lnTo>
                      <a:pt x="157" y="1901"/>
                    </a:lnTo>
                    <a:lnTo>
                      <a:pt x="157" y="2863"/>
                    </a:lnTo>
                    <a:lnTo>
                      <a:pt x="157" y="3812"/>
                    </a:lnTo>
                    <a:lnTo>
                      <a:pt x="15203" y="3812"/>
                    </a:lnTo>
                    <a:lnTo>
                      <a:pt x="15203" y="2863"/>
                    </a:lnTo>
                    <a:lnTo>
                      <a:pt x="15203" y="1901"/>
                    </a:lnTo>
                    <a:lnTo>
                      <a:pt x="14397" y="1901"/>
                    </a:lnTo>
                    <a:lnTo>
                      <a:pt x="14397" y="950"/>
                    </a:lnTo>
                    <a:lnTo>
                      <a:pt x="15359" y="950"/>
                    </a:lnTo>
                    <a:lnTo>
                      <a:pt x="15359" y="0"/>
                    </a:lnTo>
                    <a:lnTo>
                      <a:pt x="13434" y="0"/>
                    </a:lnTo>
                    <a:lnTo>
                      <a:pt x="13434" y="950"/>
                    </a:lnTo>
                    <a:lnTo>
                      <a:pt x="13434" y="1901"/>
                    </a:lnTo>
                    <a:lnTo>
                      <a:pt x="14241" y="1901"/>
                    </a:lnTo>
                    <a:lnTo>
                      <a:pt x="14241" y="2863"/>
                    </a:lnTo>
                    <a:lnTo>
                      <a:pt x="12316" y="2863"/>
                    </a:lnTo>
                    <a:lnTo>
                      <a:pt x="12316" y="1901"/>
                    </a:lnTo>
                    <a:lnTo>
                      <a:pt x="10392" y="1901"/>
                    </a:lnTo>
                    <a:lnTo>
                      <a:pt x="10392" y="2863"/>
                    </a:lnTo>
                    <a:lnTo>
                      <a:pt x="4956" y="2863"/>
                    </a:lnTo>
                    <a:lnTo>
                      <a:pt x="4956" y="1901"/>
                    </a:lnTo>
                    <a:lnTo>
                      <a:pt x="3032" y="1901"/>
                    </a:lnTo>
                    <a:lnTo>
                      <a:pt x="3032" y="2863"/>
                    </a:lnTo>
                    <a:lnTo>
                      <a:pt x="1119" y="2863"/>
                    </a:lnTo>
                    <a:lnTo>
                      <a:pt x="1119" y="1901"/>
                    </a:lnTo>
                    <a:lnTo>
                      <a:pt x="1913" y="1901"/>
                    </a:lnTo>
                    <a:lnTo>
                      <a:pt x="1913" y="950"/>
                    </a:lnTo>
                    <a:lnTo>
                      <a:pt x="19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35"/>
              <p:cNvSpPr/>
              <p:nvPr/>
            </p:nvSpPr>
            <p:spPr>
              <a:xfrm>
                <a:off x="5403350" y="2088300"/>
                <a:ext cx="211414" cy="210570"/>
              </a:xfrm>
              <a:custGeom>
                <a:avLst/>
                <a:gdLst/>
                <a:ahLst/>
                <a:cxnLst/>
                <a:rect l="l" t="t" r="r" b="b"/>
                <a:pathLst>
                  <a:path w="5761" h="5738" extrusionOk="0">
                    <a:moveTo>
                      <a:pt x="4799" y="963"/>
                    </a:moveTo>
                    <a:lnTo>
                      <a:pt x="4799" y="1913"/>
                    </a:lnTo>
                    <a:lnTo>
                      <a:pt x="5761" y="1913"/>
                    </a:lnTo>
                    <a:lnTo>
                      <a:pt x="5761" y="963"/>
                    </a:lnTo>
                    <a:close/>
                    <a:moveTo>
                      <a:pt x="963" y="1"/>
                    </a:moveTo>
                    <a:lnTo>
                      <a:pt x="963" y="963"/>
                    </a:lnTo>
                    <a:lnTo>
                      <a:pt x="1" y="963"/>
                    </a:lnTo>
                    <a:lnTo>
                      <a:pt x="1" y="1913"/>
                    </a:lnTo>
                    <a:lnTo>
                      <a:pt x="1" y="2863"/>
                    </a:lnTo>
                    <a:lnTo>
                      <a:pt x="963" y="2863"/>
                    </a:lnTo>
                    <a:lnTo>
                      <a:pt x="963" y="1913"/>
                    </a:lnTo>
                    <a:lnTo>
                      <a:pt x="1912" y="1913"/>
                    </a:lnTo>
                    <a:lnTo>
                      <a:pt x="1912" y="963"/>
                    </a:lnTo>
                    <a:lnTo>
                      <a:pt x="4799" y="963"/>
                    </a:lnTo>
                    <a:lnTo>
                      <a:pt x="4799" y="1"/>
                    </a:lnTo>
                    <a:close/>
                    <a:moveTo>
                      <a:pt x="2874" y="1913"/>
                    </a:moveTo>
                    <a:lnTo>
                      <a:pt x="2874" y="2863"/>
                    </a:lnTo>
                    <a:lnTo>
                      <a:pt x="4799" y="2863"/>
                    </a:lnTo>
                    <a:lnTo>
                      <a:pt x="4799" y="1913"/>
                    </a:lnTo>
                    <a:close/>
                    <a:moveTo>
                      <a:pt x="1912" y="2863"/>
                    </a:moveTo>
                    <a:lnTo>
                      <a:pt x="1912" y="3825"/>
                    </a:lnTo>
                    <a:lnTo>
                      <a:pt x="1912" y="4776"/>
                    </a:lnTo>
                    <a:lnTo>
                      <a:pt x="2874" y="4776"/>
                    </a:lnTo>
                    <a:lnTo>
                      <a:pt x="2874" y="3825"/>
                    </a:lnTo>
                    <a:lnTo>
                      <a:pt x="2874" y="2863"/>
                    </a:lnTo>
                    <a:close/>
                    <a:moveTo>
                      <a:pt x="2874" y="4776"/>
                    </a:moveTo>
                    <a:lnTo>
                      <a:pt x="2874" y="5738"/>
                    </a:lnTo>
                    <a:lnTo>
                      <a:pt x="3837" y="5738"/>
                    </a:lnTo>
                    <a:lnTo>
                      <a:pt x="3837" y="477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35"/>
              <p:cNvSpPr/>
              <p:nvPr/>
            </p:nvSpPr>
            <p:spPr>
              <a:xfrm>
                <a:off x="5614724" y="2158502"/>
                <a:ext cx="35376" cy="140368"/>
              </a:xfrm>
              <a:custGeom>
                <a:avLst/>
                <a:gdLst/>
                <a:ahLst/>
                <a:cxnLst/>
                <a:rect l="l" t="t" r="r" b="b"/>
                <a:pathLst>
                  <a:path w="964" h="3825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1" y="1912"/>
                    </a:lnTo>
                    <a:lnTo>
                      <a:pt x="1" y="2863"/>
                    </a:lnTo>
                    <a:lnTo>
                      <a:pt x="1" y="3825"/>
                    </a:lnTo>
                    <a:lnTo>
                      <a:pt x="963" y="3825"/>
                    </a:lnTo>
                    <a:lnTo>
                      <a:pt x="963" y="2863"/>
                    </a:lnTo>
                    <a:lnTo>
                      <a:pt x="963" y="1912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29" name="Google Shape;6129;p35"/>
            <p:cNvGrpSpPr/>
            <p:nvPr/>
          </p:nvGrpSpPr>
          <p:grpSpPr>
            <a:xfrm>
              <a:off x="-222064" y="1188580"/>
              <a:ext cx="563062" cy="92115"/>
              <a:chOff x="5211963" y="3261688"/>
              <a:chExt cx="244374" cy="40000"/>
            </a:xfrm>
          </p:grpSpPr>
          <p:sp>
            <p:nvSpPr>
              <p:cNvPr id="6130" name="Google Shape;6130;p35"/>
              <p:cNvSpPr/>
              <p:nvPr/>
            </p:nvSpPr>
            <p:spPr>
              <a:xfrm>
                <a:off x="5211963" y="3288480"/>
                <a:ext cx="13712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35"/>
              <p:cNvSpPr/>
              <p:nvPr/>
            </p:nvSpPr>
            <p:spPr>
              <a:xfrm>
                <a:off x="5225633" y="3274853"/>
                <a:ext cx="13165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35"/>
              <p:cNvSpPr/>
              <p:nvPr/>
            </p:nvSpPr>
            <p:spPr>
              <a:xfrm>
                <a:off x="5211963" y="3274853"/>
                <a:ext cx="13712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35"/>
              <p:cNvSpPr/>
              <p:nvPr/>
            </p:nvSpPr>
            <p:spPr>
              <a:xfrm>
                <a:off x="5225633" y="3261688"/>
                <a:ext cx="13165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35"/>
              <p:cNvSpPr/>
              <p:nvPr/>
            </p:nvSpPr>
            <p:spPr>
              <a:xfrm>
                <a:off x="5266095" y="3288480"/>
                <a:ext cx="13165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35"/>
              <p:cNvSpPr/>
              <p:nvPr/>
            </p:nvSpPr>
            <p:spPr>
              <a:xfrm>
                <a:off x="5252468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4" y="32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35"/>
              <p:cNvSpPr/>
              <p:nvPr/>
            </p:nvSpPr>
            <p:spPr>
              <a:xfrm>
                <a:off x="5266095" y="3274853"/>
                <a:ext cx="13165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35"/>
              <p:cNvSpPr/>
              <p:nvPr/>
            </p:nvSpPr>
            <p:spPr>
              <a:xfrm>
                <a:off x="5238756" y="3261688"/>
                <a:ext cx="13754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26" y="313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35"/>
              <p:cNvSpPr/>
              <p:nvPr/>
            </p:nvSpPr>
            <p:spPr>
              <a:xfrm>
                <a:off x="5252468" y="3261688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4" y="313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35"/>
              <p:cNvSpPr/>
              <p:nvPr/>
            </p:nvSpPr>
            <p:spPr>
              <a:xfrm>
                <a:off x="5389040" y="3288480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35"/>
              <p:cNvSpPr/>
              <p:nvPr/>
            </p:nvSpPr>
            <p:spPr>
              <a:xfrm>
                <a:off x="5402667" y="3274853"/>
                <a:ext cx="13207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35"/>
              <p:cNvSpPr/>
              <p:nvPr/>
            </p:nvSpPr>
            <p:spPr>
              <a:xfrm>
                <a:off x="5389040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35"/>
              <p:cNvSpPr/>
              <p:nvPr/>
            </p:nvSpPr>
            <p:spPr>
              <a:xfrm>
                <a:off x="5402667" y="3261688"/>
                <a:ext cx="13207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35"/>
              <p:cNvSpPr/>
              <p:nvPr/>
            </p:nvSpPr>
            <p:spPr>
              <a:xfrm>
                <a:off x="5443130" y="3288480"/>
                <a:ext cx="13207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35"/>
              <p:cNvSpPr/>
              <p:nvPr/>
            </p:nvSpPr>
            <p:spPr>
              <a:xfrm>
                <a:off x="5429502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35"/>
              <p:cNvSpPr/>
              <p:nvPr/>
            </p:nvSpPr>
            <p:spPr>
              <a:xfrm>
                <a:off x="5443130" y="3274853"/>
                <a:ext cx="13207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35"/>
              <p:cNvSpPr/>
              <p:nvPr/>
            </p:nvSpPr>
            <p:spPr>
              <a:xfrm>
                <a:off x="5415832" y="3261688"/>
                <a:ext cx="13712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35"/>
              <p:cNvSpPr/>
              <p:nvPr/>
            </p:nvSpPr>
            <p:spPr>
              <a:xfrm>
                <a:off x="5429502" y="3261688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48" name="Google Shape;6148;p35"/>
          <p:cNvGrpSpPr/>
          <p:nvPr/>
        </p:nvGrpSpPr>
        <p:grpSpPr>
          <a:xfrm>
            <a:off x="1547404" y="1198048"/>
            <a:ext cx="644727" cy="884399"/>
            <a:chOff x="1612025" y="1324213"/>
            <a:chExt cx="460750" cy="632075"/>
          </a:xfrm>
        </p:grpSpPr>
        <p:sp>
          <p:nvSpPr>
            <p:cNvPr id="6149" name="Google Shape;6149;p35"/>
            <p:cNvSpPr/>
            <p:nvPr/>
          </p:nvSpPr>
          <p:spPr>
            <a:xfrm>
              <a:off x="1998085" y="1591596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35"/>
            <p:cNvSpPr/>
            <p:nvPr/>
          </p:nvSpPr>
          <p:spPr>
            <a:xfrm>
              <a:off x="2008528" y="1570180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35"/>
            <p:cNvSpPr/>
            <p:nvPr/>
          </p:nvSpPr>
          <p:spPr>
            <a:xfrm>
              <a:off x="2018923" y="1548764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29" y="1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35"/>
            <p:cNvSpPr/>
            <p:nvPr/>
          </p:nvSpPr>
          <p:spPr>
            <a:xfrm>
              <a:off x="2029896" y="1527349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35"/>
            <p:cNvSpPr/>
            <p:nvPr/>
          </p:nvSpPr>
          <p:spPr>
            <a:xfrm>
              <a:off x="2040339" y="1505933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35"/>
            <p:cNvSpPr/>
            <p:nvPr/>
          </p:nvSpPr>
          <p:spPr>
            <a:xfrm>
              <a:off x="1965697" y="1602568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35"/>
            <p:cNvSpPr/>
            <p:nvPr/>
          </p:nvSpPr>
          <p:spPr>
            <a:xfrm>
              <a:off x="1976092" y="1581201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0"/>
                  </a:moveTo>
                  <a:lnTo>
                    <a:pt x="1" y="445"/>
                  </a:lnTo>
                  <a:lnTo>
                    <a:pt x="458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35"/>
            <p:cNvSpPr/>
            <p:nvPr/>
          </p:nvSpPr>
          <p:spPr>
            <a:xfrm>
              <a:off x="1987064" y="1559737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63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35"/>
            <p:cNvSpPr/>
            <p:nvPr/>
          </p:nvSpPr>
          <p:spPr>
            <a:xfrm>
              <a:off x="1997507" y="1538369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9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35"/>
            <p:cNvSpPr/>
            <p:nvPr/>
          </p:nvSpPr>
          <p:spPr>
            <a:xfrm>
              <a:off x="2008528" y="1516905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35"/>
            <p:cNvSpPr/>
            <p:nvPr/>
          </p:nvSpPr>
          <p:spPr>
            <a:xfrm>
              <a:off x="2018923" y="149553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35"/>
            <p:cNvSpPr/>
            <p:nvPr/>
          </p:nvSpPr>
          <p:spPr>
            <a:xfrm>
              <a:off x="2029366" y="1474074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8" y="1"/>
                  </a:moveTo>
                  <a:lnTo>
                    <a:pt x="0" y="446"/>
                  </a:lnTo>
                  <a:lnTo>
                    <a:pt x="457" y="663"/>
                  </a:lnTo>
                  <a:lnTo>
                    <a:pt x="674" y="217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35"/>
            <p:cNvSpPr/>
            <p:nvPr/>
          </p:nvSpPr>
          <p:spPr>
            <a:xfrm>
              <a:off x="1933260" y="1613011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35"/>
            <p:cNvSpPr/>
            <p:nvPr/>
          </p:nvSpPr>
          <p:spPr>
            <a:xfrm>
              <a:off x="1944233" y="1591596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35"/>
            <p:cNvSpPr/>
            <p:nvPr/>
          </p:nvSpPr>
          <p:spPr>
            <a:xfrm>
              <a:off x="1954676" y="1570180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35"/>
            <p:cNvSpPr/>
            <p:nvPr/>
          </p:nvSpPr>
          <p:spPr>
            <a:xfrm>
              <a:off x="1965697" y="1548764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35"/>
            <p:cNvSpPr/>
            <p:nvPr/>
          </p:nvSpPr>
          <p:spPr>
            <a:xfrm>
              <a:off x="1976092" y="152734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35"/>
            <p:cNvSpPr/>
            <p:nvPr/>
          </p:nvSpPr>
          <p:spPr>
            <a:xfrm>
              <a:off x="1986535" y="1505933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8" y="1"/>
                  </a:moveTo>
                  <a:lnTo>
                    <a:pt x="0" y="445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35"/>
            <p:cNvSpPr/>
            <p:nvPr/>
          </p:nvSpPr>
          <p:spPr>
            <a:xfrm>
              <a:off x="1997507" y="1484517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35"/>
            <p:cNvSpPr/>
            <p:nvPr/>
          </p:nvSpPr>
          <p:spPr>
            <a:xfrm>
              <a:off x="2007902" y="1463102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35"/>
            <p:cNvSpPr/>
            <p:nvPr/>
          </p:nvSpPr>
          <p:spPr>
            <a:xfrm>
              <a:off x="2018345" y="1441686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35"/>
            <p:cNvSpPr/>
            <p:nvPr/>
          </p:nvSpPr>
          <p:spPr>
            <a:xfrm>
              <a:off x="1911845" y="1602568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35"/>
            <p:cNvSpPr/>
            <p:nvPr/>
          </p:nvSpPr>
          <p:spPr>
            <a:xfrm>
              <a:off x="1922240" y="1581201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30" y="0"/>
                  </a:moveTo>
                  <a:lnTo>
                    <a:pt x="1" y="445"/>
                  </a:lnTo>
                  <a:lnTo>
                    <a:pt x="458" y="661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35"/>
            <p:cNvSpPr/>
            <p:nvPr/>
          </p:nvSpPr>
          <p:spPr>
            <a:xfrm>
              <a:off x="1933260" y="1559737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35"/>
            <p:cNvSpPr/>
            <p:nvPr/>
          </p:nvSpPr>
          <p:spPr>
            <a:xfrm>
              <a:off x="1943703" y="1538369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8" y="0"/>
                  </a:moveTo>
                  <a:lnTo>
                    <a:pt x="0" y="445"/>
                  </a:lnTo>
                  <a:lnTo>
                    <a:pt x="457" y="661"/>
                  </a:lnTo>
                  <a:lnTo>
                    <a:pt x="674" y="217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35"/>
            <p:cNvSpPr/>
            <p:nvPr/>
          </p:nvSpPr>
          <p:spPr>
            <a:xfrm>
              <a:off x="1954676" y="1516905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35"/>
            <p:cNvSpPr/>
            <p:nvPr/>
          </p:nvSpPr>
          <p:spPr>
            <a:xfrm>
              <a:off x="1965071" y="149553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61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35"/>
            <p:cNvSpPr/>
            <p:nvPr/>
          </p:nvSpPr>
          <p:spPr>
            <a:xfrm>
              <a:off x="1975514" y="1474074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1"/>
                  </a:moveTo>
                  <a:lnTo>
                    <a:pt x="0" y="446"/>
                  </a:lnTo>
                  <a:lnTo>
                    <a:pt x="457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35"/>
            <p:cNvSpPr/>
            <p:nvPr/>
          </p:nvSpPr>
          <p:spPr>
            <a:xfrm>
              <a:off x="1986535" y="1452707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35"/>
            <p:cNvSpPr/>
            <p:nvPr/>
          </p:nvSpPr>
          <p:spPr>
            <a:xfrm>
              <a:off x="1996930" y="1431243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35"/>
            <p:cNvSpPr/>
            <p:nvPr/>
          </p:nvSpPr>
          <p:spPr>
            <a:xfrm>
              <a:off x="1890429" y="1591596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35"/>
            <p:cNvSpPr/>
            <p:nvPr/>
          </p:nvSpPr>
          <p:spPr>
            <a:xfrm>
              <a:off x="1900872" y="1570180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8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35"/>
            <p:cNvSpPr/>
            <p:nvPr/>
          </p:nvSpPr>
          <p:spPr>
            <a:xfrm>
              <a:off x="1911845" y="1548764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35"/>
            <p:cNvSpPr/>
            <p:nvPr/>
          </p:nvSpPr>
          <p:spPr>
            <a:xfrm>
              <a:off x="1922240" y="152734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35"/>
            <p:cNvSpPr/>
            <p:nvPr/>
          </p:nvSpPr>
          <p:spPr>
            <a:xfrm>
              <a:off x="1932683" y="1505933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5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35"/>
            <p:cNvSpPr/>
            <p:nvPr/>
          </p:nvSpPr>
          <p:spPr>
            <a:xfrm>
              <a:off x="1943703" y="1484517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35"/>
            <p:cNvSpPr/>
            <p:nvPr/>
          </p:nvSpPr>
          <p:spPr>
            <a:xfrm>
              <a:off x="1954098" y="1463102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29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35"/>
            <p:cNvSpPr/>
            <p:nvPr/>
          </p:nvSpPr>
          <p:spPr>
            <a:xfrm>
              <a:off x="1965071" y="1441686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35"/>
            <p:cNvSpPr/>
            <p:nvPr/>
          </p:nvSpPr>
          <p:spPr>
            <a:xfrm>
              <a:off x="1975514" y="1420270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35"/>
            <p:cNvSpPr/>
            <p:nvPr/>
          </p:nvSpPr>
          <p:spPr>
            <a:xfrm>
              <a:off x="1719681" y="1881020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30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8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35"/>
            <p:cNvSpPr/>
            <p:nvPr/>
          </p:nvSpPr>
          <p:spPr>
            <a:xfrm>
              <a:off x="1730702" y="1859556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35"/>
            <p:cNvSpPr/>
            <p:nvPr/>
          </p:nvSpPr>
          <p:spPr>
            <a:xfrm>
              <a:off x="1741097" y="183818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5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35"/>
            <p:cNvSpPr/>
            <p:nvPr/>
          </p:nvSpPr>
          <p:spPr>
            <a:xfrm>
              <a:off x="1751540" y="1816725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6"/>
                  </a:lnTo>
                  <a:lnTo>
                    <a:pt x="458" y="674"/>
                  </a:lnTo>
                  <a:lnTo>
                    <a:pt x="674" y="23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35"/>
            <p:cNvSpPr/>
            <p:nvPr/>
          </p:nvSpPr>
          <p:spPr>
            <a:xfrm>
              <a:off x="1762512" y="1795357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2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35"/>
            <p:cNvSpPr/>
            <p:nvPr/>
          </p:nvSpPr>
          <p:spPr>
            <a:xfrm>
              <a:off x="1772907" y="1773893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30" y="1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74" y="230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35"/>
            <p:cNvSpPr/>
            <p:nvPr/>
          </p:nvSpPr>
          <p:spPr>
            <a:xfrm>
              <a:off x="1783928" y="1752526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35"/>
            <p:cNvSpPr/>
            <p:nvPr/>
          </p:nvSpPr>
          <p:spPr>
            <a:xfrm>
              <a:off x="1794371" y="1731062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61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35"/>
            <p:cNvSpPr/>
            <p:nvPr/>
          </p:nvSpPr>
          <p:spPr>
            <a:xfrm>
              <a:off x="1804766" y="1709695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74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35"/>
            <p:cNvSpPr/>
            <p:nvPr/>
          </p:nvSpPr>
          <p:spPr>
            <a:xfrm>
              <a:off x="1815739" y="1688231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35"/>
            <p:cNvSpPr/>
            <p:nvPr/>
          </p:nvSpPr>
          <p:spPr>
            <a:xfrm>
              <a:off x="1826182" y="1666863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35"/>
            <p:cNvSpPr/>
            <p:nvPr/>
          </p:nvSpPr>
          <p:spPr>
            <a:xfrm>
              <a:off x="1837202" y="1645399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35"/>
            <p:cNvSpPr/>
            <p:nvPr/>
          </p:nvSpPr>
          <p:spPr>
            <a:xfrm>
              <a:off x="1847598" y="1624032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35"/>
            <p:cNvSpPr/>
            <p:nvPr/>
          </p:nvSpPr>
          <p:spPr>
            <a:xfrm>
              <a:off x="1858041" y="1602568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8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35"/>
            <p:cNvSpPr/>
            <p:nvPr/>
          </p:nvSpPr>
          <p:spPr>
            <a:xfrm>
              <a:off x="1869013" y="1581201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35"/>
            <p:cNvSpPr/>
            <p:nvPr/>
          </p:nvSpPr>
          <p:spPr>
            <a:xfrm>
              <a:off x="1879408" y="1559737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35"/>
            <p:cNvSpPr/>
            <p:nvPr/>
          </p:nvSpPr>
          <p:spPr>
            <a:xfrm>
              <a:off x="1889851" y="1538369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9" y="0"/>
                  </a:moveTo>
                  <a:lnTo>
                    <a:pt x="0" y="445"/>
                  </a:lnTo>
                  <a:lnTo>
                    <a:pt x="457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35"/>
            <p:cNvSpPr/>
            <p:nvPr/>
          </p:nvSpPr>
          <p:spPr>
            <a:xfrm>
              <a:off x="1900872" y="1516905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35"/>
            <p:cNvSpPr/>
            <p:nvPr/>
          </p:nvSpPr>
          <p:spPr>
            <a:xfrm>
              <a:off x="1911267" y="149553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35"/>
            <p:cNvSpPr/>
            <p:nvPr/>
          </p:nvSpPr>
          <p:spPr>
            <a:xfrm>
              <a:off x="1922240" y="1474074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63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35"/>
            <p:cNvSpPr/>
            <p:nvPr/>
          </p:nvSpPr>
          <p:spPr>
            <a:xfrm>
              <a:off x="1932683" y="1452707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35"/>
            <p:cNvSpPr/>
            <p:nvPr/>
          </p:nvSpPr>
          <p:spPr>
            <a:xfrm>
              <a:off x="1943078" y="1431243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1"/>
                  </a:moveTo>
                  <a:lnTo>
                    <a:pt x="1" y="446"/>
                  </a:lnTo>
                  <a:lnTo>
                    <a:pt x="458" y="663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35"/>
            <p:cNvSpPr/>
            <p:nvPr/>
          </p:nvSpPr>
          <p:spPr>
            <a:xfrm>
              <a:off x="1954098" y="1409875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35"/>
            <p:cNvSpPr/>
            <p:nvPr/>
          </p:nvSpPr>
          <p:spPr>
            <a:xfrm>
              <a:off x="1676850" y="191340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30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35"/>
            <p:cNvSpPr/>
            <p:nvPr/>
          </p:nvSpPr>
          <p:spPr>
            <a:xfrm>
              <a:off x="1687870" y="1891992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5" y="662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35"/>
            <p:cNvSpPr/>
            <p:nvPr/>
          </p:nvSpPr>
          <p:spPr>
            <a:xfrm>
              <a:off x="1698313" y="1870577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6" y="1"/>
                  </a:moveTo>
                  <a:lnTo>
                    <a:pt x="0" y="445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35"/>
            <p:cNvSpPr/>
            <p:nvPr/>
          </p:nvSpPr>
          <p:spPr>
            <a:xfrm>
              <a:off x="1708708" y="1849161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0"/>
                  </a:moveTo>
                  <a:lnTo>
                    <a:pt x="0" y="446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35"/>
            <p:cNvSpPr/>
            <p:nvPr/>
          </p:nvSpPr>
          <p:spPr>
            <a:xfrm>
              <a:off x="1719681" y="1827745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35"/>
            <p:cNvSpPr/>
            <p:nvPr/>
          </p:nvSpPr>
          <p:spPr>
            <a:xfrm>
              <a:off x="1730124" y="1806330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0"/>
                  </a:moveTo>
                  <a:lnTo>
                    <a:pt x="0" y="446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35"/>
            <p:cNvSpPr/>
            <p:nvPr/>
          </p:nvSpPr>
          <p:spPr>
            <a:xfrm>
              <a:off x="1741097" y="1784914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35"/>
            <p:cNvSpPr/>
            <p:nvPr/>
          </p:nvSpPr>
          <p:spPr>
            <a:xfrm>
              <a:off x="1751540" y="1763498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0"/>
                  </a:moveTo>
                  <a:lnTo>
                    <a:pt x="0" y="446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35"/>
            <p:cNvSpPr/>
            <p:nvPr/>
          </p:nvSpPr>
          <p:spPr>
            <a:xfrm>
              <a:off x="1761935" y="1742083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1"/>
                  </a:moveTo>
                  <a:lnTo>
                    <a:pt x="1" y="445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35"/>
            <p:cNvSpPr/>
            <p:nvPr/>
          </p:nvSpPr>
          <p:spPr>
            <a:xfrm>
              <a:off x="1772907" y="1720667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62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35"/>
            <p:cNvSpPr/>
            <p:nvPr/>
          </p:nvSpPr>
          <p:spPr>
            <a:xfrm>
              <a:off x="1783350" y="1699251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35"/>
            <p:cNvSpPr/>
            <p:nvPr/>
          </p:nvSpPr>
          <p:spPr>
            <a:xfrm>
              <a:off x="1793745" y="1677836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0"/>
                  </a:moveTo>
                  <a:lnTo>
                    <a:pt x="1" y="446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35"/>
            <p:cNvSpPr/>
            <p:nvPr/>
          </p:nvSpPr>
          <p:spPr>
            <a:xfrm>
              <a:off x="1804766" y="1656420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35"/>
            <p:cNvSpPr/>
            <p:nvPr/>
          </p:nvSpPr>
          <p:spPr>
            <a:xfrm>
              <a:off x="1815209" y="1635004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8" y="0"/>
                  </a:moveTo>
                  <a:lnTo>
                    <a:pt x="0" y="446"/>
                  </a:lnTo>
                  <a:lnTo>
                    <a:pt x="457" y="662"/>
                  </a:lnTo>
                  <a:lnTo>
                    <a:pt x="674" y="217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35"/>
            <p:cNvSpPr/>
            <p:nvPr/>
          </p:nvSpPr>
          <p:spPr>
            <a:xfrm>
              <a:off x="1826182" y="1613011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0" y="457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35"/>
            <p:cNvSpPr/>
            <p:nvPr/>
          </p:nvSpPr>
          <p:spPr>
            <a:xfrm>
              <a:off x="1836577" y="1591596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35"/>
            <p:cNvSpPr/>
            <p:nvPr/>
          </p:nvSpPr>
          <p:spPr>
            <a:xfrm>
              <a:off x="1847020" y="1570180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35"/>
            <p:cNvSpPr/>
            <p:nvPr/>
          </p:nvSpPr>
          <p:spPr>
            <a:xfrm>
              <a:off x="1858041" y="1548764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35"/>
            <p:cNvSpPr/>
            <p:nvPr/>
          </p:nvSpPr>
          <p:spPr>
            <a:xfrm>
              <a:off x="1868436" y="152734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35"/>
            <p:cNvSpPr/>
            <p:nvPr/>
          </p:nvSpPr>
          <p:spPr>
            <a:xfrm>
              <a:off x="1879408" y="1505933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35"/>
            <p:cNvSpPr/>
            <p:nvPr/>
          </p:nvSpPr>
          <p:spPr>
            <a:xfrm>
              <a:off x="1889851" y="1484517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35"/>
            <p:cNvSpPr/>
            <p:nvPr/>
          </p:nvSpPr>
          <p:spPr>
            <a:xfrm>
              <a:off x="1900246" y="1463102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30" y="1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35"/>
            <p:cNvSpPr/>
            <p:nvPr/>
          </p:nvSpPr>
          <p:spPr>
            <a:xfrm>
              <a:off x="1911267" y="1441686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35"/>
            <p:cNvSpPr/>
            <p:nvPr/>
          </p:nvSpPr>
          <p:spPr>
            <a:xfrm>
              <a:off x="1921710" y="1420270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8" y="1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35"/>
            <p:cNvSpPr/>
            <p:nvPr/>
          </p:nvSpPr>
          <p:spPr>
            <a:xfrm>
              <a:off x="1932683" y="1398855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35"/>
            <p:cNvSpPr/>
            <p:nvPr/>
          </p:nvSpPr>
          <p:spPr>
            <a:xfrm>
              <a:off x="1943078" y="1377439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35"/>
            <p:cNvSpPr/>
            <p:nvPr/>
          </p:nvSpPr>
          <p:spPr>
            <a:xfrm>
              <a:off x="1645039" y="1923851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35"/>
            <p:cNvSpPr/>
            <p:nvPr/>
          </p:nvSpPr>
          <p:spPr>
            <a:xfrm>
              <a:off x="1655482" y="1902387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35"/>
            <p:cNvSpPr/>
            <p:nvPr/>
          </p:nvSpPr>
          <p:spPr>
            <a:xfrm>
              <a:off x="1665877" y="1881020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35"/>
            <p:cNvSpPr/>
            <p:nvPr/>
          </p:nvSpPr>
          <p:spPr>
            <a:xfrm>
              <a:off x="1676850" y="1859556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35"/>
            <p:cNvSpPr/>
            <p:nvPr/>
          </p:nvSpPr>
          <p:spPr>
            <a:xfrm>
              <a:off x="1687293" y="1838189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74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35"/>
            <p:cNvSpPr/>
            <p:nvPr/>
          </p:nvSpPr>
          <p:spPr>
            <a:xfrm>
              <a:off x="1698313" y="1816725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6" y="1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61" y="230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35"/>
            <p:cNvSpPr/>
            <p:nvPr/>
          </p:nvSpPr>
          <p:spPr>
            <a:xfrm>
              <a:off x="1708708" y="1795357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74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35"/>
            <p:cNvSpPr/>
            <p:nvPr/>
          </p:nvSpPr>
          <p:spPr>
            <a:xfrm>
              <a:off x="1719103" y="1773893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29" y="1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4" y="23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35"/>
            <p:cNvSpPr/>
            <p:nvPr/>
          </p:nvSpPr>
          <p:spPr>
            <a:xfrm>
              <a:off x="1730124" y="1752526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6" y="0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62" y="228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35"/>
            <p:cNvSpPr/>
            <p:nvPr/>
          </p:nvSpPr>
          <p:spPr>
            <a:xfrm>
              <a:off x="1740519" y="1731062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74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35"/>
            <p:cNvSpPr/>
            <p:nvPr/>
          </p:nvSpPr>
          <p:spPr>
            <a:xfrm>
              <a:off x="1750914" y="1709695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30" y="0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8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35"/>
            <p:cNvSpPr/>
            <p:nvPr/>
          </p:nvSpPr>
          <p:spPr>
            <a:xfrm>
              <a:off x="1761935" y="1688231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35"/>
            <p:cNvSpPr/>
            <p:nvPr/>
          </p:nvSpPr>
          <p:spPr>
            <a:xfrm>
              <a:off x="1772378" y="1666863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8" y="0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74" y="228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35"/>
            <p:cNvSpPr/>
            <p:nvPr/>
          </p:nvSpPr>
          <p:spPr>
            <a:xfrm>
              <a:off x="1783350" y="1645399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35"/>
            <p:cNvSpPr/>
            <p:nvPr/>
          </p:nvSpPr>
          <p:spPr>
            <a:xfrm>
              <a:off x="1793745" y="1624032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35"/>
            <p:cNvSpPr/>
            <p:nvPr/>
          </p:nvSpPr>
          <p:spPr>
            <a:xfrm>
              <a:off x="1804189" y="1602568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6"/>
                  </a:lnTo>
                  <a:lnTo>
                    <a:pt x="457" y="674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35"/>
            <p:cNvSpPr/>
            <p:nvPr/>
          </p:nvSpPr>
          <p:spPr>
            <a:xfrm>
              <a:off x="1815209" y="1581201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35"/>
            <p:cNvSpPr/>
            <p:nvPr/>
          </p:nvSpPr>
          <p:spPr>
            <a:xfrm>
              <a:off x="1825604" y="1559737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35"/>
            <p:cNvSpPr/>
            <p:nvPr/>
          </p:nvSpPr>
          <p:spPr>
            <a:xfrm>
              <a:off x="1836577" y="1538369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61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35"/>
            <p:cNvSpPr/>
            <p:nvPr/>
          </p:nvSpPr>
          <p:spPr>
            <a:xfrm>
              <a:off x="1847020" y="1516905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35"/>
            <p:cNvSpPr/>
            <p:nvPr/>
          </p:nvSpPr>
          <p:spPr>
            <a:xfrm>
              <a:off x="1857415" y="149553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30" y="0"/>
                  </a:moveTo>
                  <a:lnTo>
                    <a:pt x="1" y="445"/>
                  </a:lnTo>
                  <a:lnTo>
                    <a:pt x="458" y="661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35"/>
            <p:cNvSpPr/>
            <p:nvPr/>
          </p:nvSpPr>
          <p:spPr>
            <a:xfrm>
              <a:off x="1868436" y="1474074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35"/>
            <p:cNvSpPr/>
            <p:nvPr/>
          </p:nvSpPr>
          <p:spPr>
            <a:xfrm>
              <a:off x="1878879" y="1452707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8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35"/>
            <p:cNvSpPr/>
            <p:nvPr/>
          </p:nvSpPr>
          <p:spPr>
            <a:xfrm>
              <a:off x="1889851" y="1431243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35"/>
            <p:cNvSpPr/>
            <p:nvPr/>
          </p:nvSpPr>
          <p:spPr>
            <a:xfrm>
              <a:off x="1900246" y="1409875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61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35"/>
            <p:cNvSpPr/>
            <p:nvPr/>
          </p:nvSpPr>
          <p:spPr>
            <a:xfrm>
              <a:off x="1910690" y="1388411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1"/>
                  </a:moveTo>
                  <a:lnTo>
                    <a:pt x="0" y="446"/>
                  </a:lnTo>
                  <a:lnTo>
                    <a:pt x="457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35"/>
            <p:cNvSpPr/>
            <p:nvPr/>
          </p:nvSpPr>
          <p:spPr>
            <a:xfrm>
              <a:off x="1921710" y="1367044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35"/>
            <p:cNvSpPr/>
            <p:nvPr/>
          </p:nvSpPr>
          <p:spPr>
            <a:xfrm>
              <a:off x="1932105" y="1345580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35"/>
            <p:cNvSpPr/>
            <p:nvPr/>
          </p:nvSpPr>
          <p:spPr>
            <a:xfrm>
              <a:off x="1623046" y="1913408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1"/>
                  </a:moveTo>
                  <a:lnTo>
                    <a:pt x="1" y="445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35"/>
            <p:cNvSpPr/>
            <p:nvPr/>
          </p:nvSpPr>
          <p:spPr>
            <a:xfrm>
              <a:off x="1634018" y="1891992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62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35"/>
            <p:cNvSpPr/>
            <p:nvPr/>
          </p:nvSpPr>
          <p:spPr>
            <a:xfrm>
              <a:off x="1644461" y="1870577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35"/>
            <p:cNvSpPr/>
            <p:nvPr/>
          </p:nvSpPr>
          <p:spPr>
            <a:xfrm>
              <a:off x="1654856" y="1849161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0"/>
                  </a:moveTo>
                  <a:lnTo>
                    <a:pt x="1" y="446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35"/>
            <p:cNvSpPr/>
            <p:nvPr/>
          </p:nvSpPr>
          <p:spPr>
            <a:xfrm>
              <a:off x="1665877" y="1827745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35"/>
            <p:cNvSpPr/>
            <p:nvPr/>
          </p:nvSpPr>
          <p:spPr>
            <a:xfrm>
              <a:off x="1676272" y="1806330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0"/>
                  </a:moveTo>
                  <a:lnTo>
                    <a:pt x="1" y="446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35"/>
            <p:cNvSpPr/>
            <p:nvPr/>
          </p:nvSpPr>
          <p:spPr>
            <a:xfrm>
              <a:off x="1687293" y="1784914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35"/>
            <p:cNvSpPr/>
            <p:nvPr/>
          </p:nvSpPr>
          <p:spPr>
            <a:xfrm>
              <a:off x="1697688" y="1763498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35"/>
            <p:cNvSpPr/>
            <p:nvPr/>
          </p:nvSpPr>
          <p:spPr>
            <a:xfrm>
              <a:off x="1708083" y="1742083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30" y="1"/>
                  </a:moveTo>
                  <a:lnTo>
                    <a:pt x="1" y="445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35"/>
            <p:cNvSpPr/>
            <p:nvPr/>
          </p:nvSpPr>
          <p:spPr>
            <a:xfrm>
              <a:off x="1719103" y="1720667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5" y="662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35"/>
            <p:cNvSpPr/>
            <p:nvPr/>
          </p:nvSpPr>
          <p:spPr>
            <a:xfrm>
              <a:off x="1729547" y="1699251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8" y="1"/>
                  </a:moveTo>
                  <a:lnTo>
                    <a:pt x="0" y="445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35"/>
            <p:cNvSpPr/>
            <p:nvPr/>
          </p:nvSpPr>
          <p:spPr>
            <a:xfrm>
              <a:off x="1740519" y="1677836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62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35"/>
            <p:cNvSpPr/>
            <p:nvPr/>
          </p:nvSpPr>
          <p:spPr>
            <a:xfrm>
              <a:off x="1750914" y="1656420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35"/>
            <p:cNvSpPr/>
            <p:nvPr/>
          </p:nvSpPr>
          <p:spPr>
            <a:xfrm>
              <a:off x="1761357" y="1635004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35"/>
            <p:cNvSpPr/>
            <p:nvPr/>
          </p:nvSpPr>
          <p:spPr>
            <a:xfrm>
              <a:off x="1772378" y="1613589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62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35"/>
            <p:cNvSpPr/>
            <p:nvPr/>
          </p:nvSpPr>
          <p:spPr>
            <a:xfrm>
              <a:off x="1782773" y="1592173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0"/>
                  </a:moveTo>
                  <a:lnTo>
                    <a:pt x="1" y="446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35"/>
            <p:cNvSpPr/>
            <p:nvPr/>
          </p:nvSpPr>
          <p:spPr>
            <a:xfrm>
              <a:off x="1793745" y="1570180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57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35"/>
            <p:cNvSpPr/>
            <p:nvPr/>
          </p:nvSpPr>
          <p:spPr>
            <a:xfrm>
              <a:off x="1804189" y="1548764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35"/>
            <p:cNvSpPr/>
            <p:nvPr/>
          </p:nvSpPr>
          <p:spPr>
            <a:xfrm>
              <a:off x="1814584" y="152734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30" y="0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35"/>
            <p:cNvSpPr/>
            <p:nvPr/>
          </p:nvSpPr>
          <p:spPr>
            <a:xfrm>
              <a:off x="1825604" y="1505933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35"/>
            <p:cNvSpPr/>
            <p:nvPr/>
          </p:nvSpPr>
          <p:spPr>
            <a:xfrm>
              <a:off x="1836047" y="1484517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8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35"/>
            <p:cNvSpPr/>
            <p:nvPr/>
          </p:nvSpPr>
          <p:spPr>
            <a:xfrm>
              <a:off x="1847020" y="1463102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35"/>
            <p:cNvSpPr/>
            <p:nvPr/>
          </p:nvSpPr>
          <p:spPr>
            <a:xfrm>
              <a:off x="1857415" y="1441686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35"/>
            <p:cNvSpPr/>
            <p:nvPr/>
          </p:nvSpPr>
          <p:spPr>
            <a:xfrm>
              <a:off x="1867858" y="1420270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5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35"/>
            <p:cNvSpPr/>
            <p:nvPr/>
          </p:nvSpPr>
          <p:spPr>
            <a:xfrm>
              <a:off x="1878879" y="1398855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35"/>
            <p:cNvSpPr/>
            <p:nvPr/>
          </p:nvSpPr>
          <p:spPr>
            <a:xfrm>
              <a:off x="1889274" y="1377439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29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35"/>
            <p:cNvSpPr/>
            <p:nvPr/>
          </p:nvSpPr>
          <p:spPr>
            <a:xfrm>
              <a:off x="1900246" y="1356023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35"/>
            <p:cNvSpPr/>
            <p:nvPr/>
          </p:nvSpPr>
          <p:spPr>
            <a:xfrm>
              <a:off x="1910690" y="1334608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35"/>
            <p:cNvSpPr/>
            <p:nvPr/>
          </p:nvSpPr>
          <p:spPr>
            <a:xfrm>
              <a:off x="1612025" y="1881020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30" y="0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8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35"/>
            <p:cNvSpPr/>
            <p:nvPr/>
          </p:nvSpPr>
          <p:spPr>
            <a:xfrm>
              <a:off x="1623046" y="1859556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35"/>
            <p:cNvSpPr/>
            <p:nvPr/>
          </p:nvSpPr>
          <p:spPr>
            <a:xfrm>
              <a:off x="1633441" y="1838189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5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35"/>
            <p:cNvSpPr/>
            <p:nvPr/>
          </p:nvSpPr>
          <p:spPr>
            <a:xfrm>
              <a:off x="1644461" y="1816725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35"/>
            <p:cNvSpPr/>
            <p:nvPr/>
          </p:nvSpPr>
          <p:spPr>
            <a:xfrm>
              <a:off x="1654856" y="1795357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35"/>
            <p:cNvSpPr/>
            <p:nvPr/>
          </p:nvSpPr>
          <p:spPr>
            <a:xfrm>
              <a:off x="1665251" y="1773893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30" y="1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5" y="230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35"/>
            <p:cNvSpPr/>
            <p:nvPr/>
          </p:nvSpPr>
          <p:spPr>
            <a:xfrm>
              <a:off x="1676272" y="1752526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2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35"/>
            <p:cNvSpPr/>
            <p:nvPr/>
          </p:nvSpPr>
          <p:spPr>
            <a:xfrm>
              <a:off x="1686715" y="1731062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3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35"/>
            <p:cNvSpPr/>
            <p:nvPr/>
          </p:nvSpPr>
          <p:spPr>
            <a:xfrm>
              <a:off x="1697688" y="1709695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2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35"/>
            <p:cNvSpPr/>
            <p:nvPr/>
          </p:nvSpPr>
          <p:spPr>
            <a:xfrm>
              <a:off x="1708083" y="1688231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74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35"/>
            <p:cNvSpPr/>
            <p:nvPr/>
          </p:nvSpPr>
          <p:spPr>
            <a:xfrm>
              <a:off x="1718526" y="1666863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5"/>
                  </a:lnTo>
                  <a:lnTo>
                    <a:pt x="457" y="674"/>
                  </a:lnTo>
                  <a:lnTo>
                    <a:pt x="674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35"/>
            <p:cNvSpPr/>
            <p:nvPr/>
          </p:nvSpPr>
          <p:spPr>
            <a:xfrm>
              <a:off x="1729547" y="1645399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61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35"/>
            <p:cNvSpPr/>
            <p:nvPr/>
          </p:nvSpPr>
          <p:spPr>
            <a:xfrm>
              <a:off x="1739942" y="1624032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74" y="228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35"/>
            <p:cNvSpPr/>
            <p:nvPr/>
          </p:nvSpPr>
          <p:spPr>
            <a:xfrm>
              <a:off x="1750914" y="1602568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3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35"/>
            <p:cNvSpPr/>
            <p:nvPr/>
          </p:nvSpPr>
          <p:spPr>
            <a:xfrm>
              <a:off x="1761357" y="1581201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8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35"/>
            <p:cNvSpPr/>
            <p:nvPr/>
          </p:nvSpPr>
          <p:spPr>
            <a:xfrm>
              <a:off x="1771752" y="1559737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30" y="1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35"/>
            <p:cNvSpPr/>
            <p:nvPr/>
          </p:nvSpPr>
          <p:spPr>
            <a:xfrm>
              <a:off x="1782773" y="1538369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35"/>
            <p:cNvSpPr/>
            <p:nvPr/>
          </p:nvSpPr>
          <p:spPr>
            <a:xfrm>
              <a:off x="1793216" y="1516905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8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35"/>
            <p:cNvSpPr/>
            <p:nvPr/>
          </p:nvSpPr>
          <p:spPr>
            <a:xfrm>
              <a:off x="1804189" y="1495538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35"/>
            <p:cNvSpPr/>
            <p:nvPr/>
          </p:nvSpPr>
          <p:spPr>
            <a:xfrm>
              <a:off x="1814584" y="1474074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35"/>
            <p:cNvSpPr/>
            <p:nvPr/>
          </p:nvSpPr>
          <p:spPr>
            <a:xfrm>
              <a:off x="1825027" y="1452707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9" y="0"/>
                  </a:moveTo>
                  <a:lnTo>
                    <a:pt x="0" y="445"/>
                  </a:lnTo>
                  <a:lnTo>
                    <a:pt x="457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35"/>
            <p:cNvSpPr/>
            <p:nvPr/>
          </p:nvSpPr>
          <p:spPr>
            <a:xfrm>
              <a:off x="1836047" y="1431243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35"/>
            <p:cNvSpPr/>
            <p:nvPr/>
          </p:nvSpPr>
          <p:spPr>
            <a:xfrm>
              <a:off x="1846443" y="1409875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35"/>
            <p:cNvSpPr/>
            <p:nvPr/>
          </p:nvSpPr>
          <p:spPr>
            <a:xfrm>
              <a:off x="1857415" y="1388411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63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35"/>
            <p:cNvSpPr/>
            <p:nvPr/>
          </p:nvSpPr>
          <p:spPr>
            <a:xfrm>
              <a:off x="1867858" y="1367044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35"/>
            <p:cNvSpPr/>
            <p:nvPr/>
          </p:nvSpPr>
          <p:spPr>
            <a:xfrm>
              <a:off x="1878253" y="1345580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1"/>
                  </a:moveTo>
                  <a:lnTo>
                    <a:pt x="1" y="446"/>
                  </a:lnTo>
                  <a:lnTo>
                    <a:pt x="458" y="663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35"/>
            <p:cNvSpPr/>
            <p:nvPr/>
          </p:nvSpPr>
          <p:spPr>
            <a:xfrm>
              <a:off x="1612025" y="1827745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35"/>
            <p:cNvSpPr/>
            <p:nvPr/>
          </p:nvSpPr>
          <p:spPr>
            <a:xfrm>
              <a:off x="1622468" y="1806330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35"/>
            <p:cNvSpPr/>
            <p:nvPr/>
          </p:nvSpPr>
          <p:spPr>
            <a:xfrm>
              <a:off x="1633441" y="1784914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35"/>
            <p:cNvSpPr/>
            <p:nvPr/>
          </p:nvSpPr>
          <p:spPr>
            <a:xfrm>
              <a:off x="1643884" y="1763498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0"/>
                  </a:moveTo>
                  <a:lnTo>
                    <a:pt x="0" y="446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35"/>
            <p:cNvSpPr/>
            <p:nvPr/>
          </p:nvSpPr>
          <p:spPr>
            <a:xfrm>
              <a:off x="1654856" y="1742083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35"/>
            <p:cNvSpPr/>
            <p:nvPr/>
          </p:nvSpPr>
          <p:spPr>
            <a:xfrm>
              <a:off x="1665251" y="1720667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62"/>
                  </a:lnTo>
                  <a:lnTo>
                    <a:pt x="675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35"/>
            <p:cNvSpPr/>
            <p:nvPr/>
          </p:nvSpPr>
          <p:spPr>
            <a:xfrm>
              <a:off x="1675695" y="1699251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9" y="1"/>
                  </a:moveTo>
                  <a:lnTo>
                    <a:pt x="0" y="445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35"/>
            <p:cNvSpPr/>
            <p:nvPr/>
          </p:nvSpPr>
          <p:spPr>
            <a:xfrm>
              <a:off x="1686715" y="1677836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0"/>
                  </a:moveTo>
                  <a:lnTo>
                    <a:pt x="0" y="446"/>
                  </a:lnTo>
                  <a:lnTo>
                    <a:pt x="445" y="662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35"/>
            <p:cNvSpPr/>
            <p:nvPr/>
          </p:nvSpPr>
          <p:spPr>
            <a:xfrm>
              <a:off x="1697110" y="1656420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1"/>
                  </a:moveTo>
                  <a:lnTo>
                    <a:pt x="1" y="445"/>
                  </a:lnTo>
                  <a:lnTo>
                    <a:pt x="445" y="662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35"/>
            <p:cNvSpPr/>
            <p:nvPr/>
          </p:nvSpPr>
          <p:spPr>
            <a:xfrm>
              <a:off x="1708083" y="1635004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62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35"/>
            <p:cNvSpPr/>
            <p:nvPr/>
          </p:nvSpPr>
          <p:spPr>
            <a:xfrm>
              <a:off x="1718526" y="1613589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62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35"/>
            <p:cNvSpPr/>
            <p:nvPr/>
          </p:nvSpPr>
          <p:spPr>
            <a:xfrm>
              <a:off x="1728921" y="1592173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0"/>
                  </a:moveTo>
                  <a:lnTo>
                    <a:pt x="1" y="446"/>
                  </a:lnTo>
                  <a:lnTo>
                    <a:pt x="458" y="662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35"/>
            <p:cNvSpPr/>
            <p:nvPr/>
          </p:nvSpPr>
          <p:spPr>
            <a:xfrm>
              <a:off x="1739942" y="1570757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62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35"/>
            <p:cNvSpPr/>
            <p:nvPr/>
          </p:nvSpPr>
          <p:spPr>
            <a:xfrm>
              <a:off x="1750385" y="1548764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8" y="1"/>
                  </a:moveTo>
                  <a:lnTo>
                    <a:pt x="0" y="458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35"/>
            <p:cNvSpPr/>
            <p:nvPr/>
          </p:nvSpPr>
          <p:spPr>
            <a:xfrm>
              <a:off x="1761357" y="1527349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35"/>
            <p:cNvSpPr/>
            <p:nvPr/>
          </p:nvSpPr>
          <p:spPr>
            <a:xfrm>
              <a:off x="1771752" y="1505933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35"/>
            <p:cNvSpPr/>
            <p:nvPr/>
          </p:nvSpPr>
          <p:spPr>
            <a:xfrm>
              <a:off x="1782195" y="1484517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35"/>
            <p:cNvSpPr/>
            <p:nvPr/>
          </p:nvSpPr>
          <p:spPr>
            <a:xfrm>
              <a:off x="1793216" y="1463102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35"/>
            <p:cNvSpPr/>
            <p:nvPr/>
          </p:nvSpPr>
          <p:spPr>
            <a:xfrm>
              <a:off x="1803611" y="1441686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35"/>
            <p:cNvSpPr/>
            <p:nvPr/>
          </p:nvSpPr>
          <p:spPr>
            <a:xfrm>
              <a:off x="1814584" y="1420270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35"/>
            <p:cNvSpPr/>
            <p:nvPr/>
          </p:nvSpPr>
          <p:spPr>
            <a:xfrm>
              <a:off x="1825027" y="1398855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35"/>
            <p:cNvSpPr/>
            <p:nvPr/>
          </p:nvSpPr>
          <p:spPr>
            <a:xfrm>
              <a:off x="1835422" y="1377439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30" y="1"/>
                  </a:moveTo>
                  <a:lnTo>
                    <a:pt x="1" y="445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35"/>
            <p:cNvSpPr/>
            <p:nvPr/>
          </p:nvSpPr>
          <p:spPr>
            <a:xfrm>
              <a:off x="1846443" y="1356023"/>
              <a:ext cx="31859" cy="32436"/>
            </a:xfrm>
            <a:custGeom>
              <a:avLst/>
              <a:gdLst/>
              <a:ahLst/>
              <a:cxnLst/>
              <a:rect l="l" t="t" r="r" b="b"/>
              <a:pathLst>
                <a:path w="662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35"/>
            <p:cNvSpPr/>
            <p:nvPr/>
          </p:nvSpPr>
          <p:spPr>
            <a:xfrm>
              <a:off x="1739364" y="1516905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1"/>
                  </a:moveTo>
                  <a:lnTo>
                    <a:pt x="0" y="446"/>
                  </a:lnTo>
                  <a:lnTo>
                    <a:pt x="457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35"/>
            <p:cNvSpPr/>
            <p:nvPr/>
          </p:nvSpPr>
          <p:spPr>
            <a:xfrm>
              <a:off x="1750385" y="1495538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35"/>
            <p:cNvSpPr/>
            <p:nvPr/>
          </p:nvSpPr>
          <p:spPr>
            <a:xfrm>
              <a:off x="1760780" y="1474074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35"/>
            <p:cNvSpPr/>
            <p:nvPr/>
          </p:nvSpPr>
          <p:spPr>
            <a:xfrm>
              <a:off x="1771752" y="1452707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61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35"/>
            <p:cNvSpPr/>
            <p:nvPr/>
          </p:nvSpPr>
          <p:spPr>
            <a:xfrm>
              <a:off x="1782195" y="1431243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35"/>
            <p:cNvSpPr/>
            <p:nvPr/>
          </p:nvSpPr>
          <p:spPr>
            <a:xfrm>
              <a:off x="1792590" y="1409875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30" y="0"/>
                  </a:moveTo>
                  <a:lnTo>
                    <a:pt x="1" y="445"/>
                  </a:lnTo>
                  <a:lnTo>
                    <a:pt x="458" y="661"/>
                  </a:lnTo>
                  <a:lnTo>
                    <a:pt x="674" y="217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35"/>
            <p:cNvSpPr/>
            <p:nvPr/>
          </p:nvSpPr>
          <p:spPr>
            <a:xfrm>
              <a:off x="1803611" y="1388411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35"/>
            <p:cNvSpPr/>
            <p:nvPr/>
          </p:nvSpPr>
          <p:spPr>
            <a:xfrm>
              <a:off x="1814054" y="1367044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8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35"/>
            <p:cNvSpPr/>
            <p:nvPr/>
          </p:nvSpPr>
          <p:spPr>
            <a:xfrm>
              <a:off x="1825027" y="1345580"/>
              <a:ext cx="31907" cy="31907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62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35"/>
            <p:cNvSpPr/>
            <p:nvPr/>
          </p:nvSpPr>
          <p:spPr>
            <a:xfrm>
              <a:off x="1717948" y="1505933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29" y="1"/>
                  </a:moveTo>
                  <a:lnTo>
                    <a:pt x="1" y="458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35"/>
            <p:cNvSpPr/>
            <p:nvPr/>
          </p:nvSpPr>
          <p:spPr>
            <a:xfrm>
              <a:off x="1728921" y="1484517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35"/>
            <p:cNvSpPr/>
            <p:nvPr/>
          </p:nvSpPr>
          <p:spPr>
            <a:xfrm>
              <a:off x="1739364" y="1463102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35"/>
            <p:cNvSpPr/>
            <p:nvPr/>
          </p:nvSpPr>
          <p:spPr>
            <a:xfrm>
              <a:off x="1749759" y="1441686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30" y="0"/>
                  </a:moveTo>
                  <a:lnTo>
                    <a:pt x="1" y="446"/>
                  </a:lnTo>
                  <a:lnTo>
                    <a:pt x="458" y="674"/>
                  </a:lnTo>
                  <a:lnTo>
                    <a:pt x="674" y="229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35"/>
            <p:cNvSpPr/>
            <p:nvPr/>
          </p:nvSpPr>
          <p:spPr>
            <a:xfrm>
              <a:off x="1760780" y="1420270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5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35"/>
            <p:cNvSpPr/>
            <p:nvPr/>
          </p:nvSpPr>
          <p:spPr>
            <a:xfrm>
              <a:off x="1771223" y="1398855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8" y="0"/>
                  </a:moveTo>
                  <a:lnTo>
                    <a:pt x="0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35"/>
            <p:cNvSpPr/>
            <p:nvPr/>
          </p:nvSpPr>
          <p:spPr>
            <a:xfrm>
              <a:off x="1782195" y="1377439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35"/>
            <p:cNvSpPr/>
            <p:nvPr/>
          </p:nvSpPr>
          <p:spPr>
            <a:xfrm>
              <a:off x="1792590" y="1356023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17" y="0"/>
                  </a:moveTo>
                  <a:lnTo>
                    <a:pt x="1" y="446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35"/>
            <p:cNvSpPr/>
            <p:nvPr/>
          </p:nvSpPr>
          <p:spPr>
            <a:xfrm>
              <a:off x="1803034" y="1334608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9" y="1"/>
                  </a:moveTo>
                  <a:lnTo>
                    <a:pt x="0" y="445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35"/>
            <p:cNvSpPr/>
            <p:nvPr/>
          </p:nvSpPr>
          <p:spPr>
            <a:xfrm>
              <a:off x="1696533" y="1495538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74"/>
                  </a:lnTo>
                  <a:lnTo>
                    <a:pt x="674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35"/>
            <p:cNvSpPr/>
            <p:nvPr/>
          </p:nvSpPr>
          <p:spPr>
            <a:xfrm>
              <a:off x="1706928" y="1474074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30" y="1"/>
                  </a:moveTo>
                  <a:lnTo>
                    <a:pt x="1" y="446"/>
                  </a:lnTo>
                  <a:lnTo>
                    <a:pt x="458" y="663"/>
                  </a:lnTo>
                  <a:lnTo>
                    <a:pt x="674" y="217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202126">
                <a:alpha val="7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35"/>
            <p:cNvSpPr/>
            <p:nvPr/>
          </p:nvSpPr>
          <p:spPr>
            <a:xfrm>
              <a:off x="1717948" y="1452707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35"/>
            <p:cNvSpPr/>
            <p:nvPr/>
          </p:nvSpPr>
          <p:spPr>
            <a:xfrm>
              <a:off x="1728392" y="1431243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8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35"/>
            <p:cNvSpPr/>
            <p:nvPr/>
          </p:nvSpPr>
          <p:spPr>
            <a:xfrm>
              <a:off x="1739364" y="1409875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6" y="661"/>
                  </a:lnTo>
                  <a:lnTo>
                    <a:pt x="662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35"/>
            <p:cNvSpPr/>
            <p:nvPr/>
          </p:nvSpPr>
          <p:spPr>
            <a:xfrm>
              <a:off x="1749759" y="1388411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17" y="1"/>
                  </a:moveTo>
                  <a:lnTo>
                    <a:pt x="1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35"/>
            <p:cNvSpPr/>
            <p:nvPr/>
          </p:nvSpPr>
          <p:spPr>
            <a:xfrm>
              <a:off x="1760202" y="1367044"/>
              <a:ext cx="32436" cy="31859"/>
            </a:xfrm>
            <a:custGeom>
              <a:avLst/>
              <a:gdLst/>
              <a:ahLst/>
              <a:cxnLst/>
              <a:rect l="l" t="t" r="r" b="b"/>
              <a:pathLst>
                <a:path w="674" h="662" extrusionOk="0">
                  <a:moveTo>
                    <a:pt x="229" y="0"/>
                  </a:moveTo>
                  <a:lnTo>
                    <a:pt x="0" y="445"/>
                  </a:lnTo>
                  <a:lnTo>
                    <a:pt x="457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35"/>
            <p:cNvSpPr/>
            <p:nvPr/>
          </p:nvSpPr>
          <p:spPr>
            <a:xfrm>
              <a:off x="1771223" y="1345580"/>
              <a:ext cx="31859" cy="31907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5" y="663"/>
                  </a:lnTo>
                  <a:lnTo>
                    <a:pt x="661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35"/>
            <p:cNvSpPr/>
            <p:nvPr/>
          </p:nvSpPr>
          <p:spPr>
            <a:xfrm>
              <a:off x="1781618" y="1324213"/>
              <a:ext cx="32484" cy="31859"/>
            </a:xfrm>
            <a:custGeom>
              <a:avLst/>
              <a:gdLst/>
              <a:ahLst/>
              <a:cxnLst/>
              <a:rect l="l" t="t" r="r" b="b"/>
              <a:pathLst>
                <a:path w="675" h="662" extrusionOk="0">
                  <a:moveTo>
                    <a:pt x="229" y="0"/>
                  </a:moveTo>
                  <a:lnTo>
                    <a:pt x="1" y="445"/>
                  </a:lnTo>
                  <a:lnTo>
                    <a:pt x="445" y="661"/>
                  </a:lnTo>
                  <a:lnTo>
                    <a:pt x="674" y="217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35"/>
            <p:cNvSpPr/>
            <p:nvPr/>
          </p:nvSpPr>
          <p:spPr>
            <a:xfrm>
              <a:off x="1685560" y="1463102"/>
              <a:ext cx="32436" cy="32484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228" y="1"/>
                  </a:moveTo>
                  <a:lnTo>
                    <a:pt x="0" y="458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35"/>
            <p:cNvSpPr/>
            <p:nvPr/>
          </p:nvSpPr>
          <p:spPr>
            <a:xfrm>
              <a:off x="1696533" y="1441686"/>
              <a:ext cx="31907" cy="32436"/>
            </a:xfrm>
            <a:custGeom>
              <a:avLst/>
              <a:gdLst/>
              <a:ahLst/>
              <a:cxnLst/>
              <a:rect l="l" t="t" r="r" b="b"/>
              <a:pathLst>
                <a:path w="663" h="674" extrusionOk="0">
                  <a:moveTo>
                    <a:pt x="217" y="0"/>
                  </a:moveTo>
                  <a:lnTo>
                    <a:pt x="0" y="446"/>
                  </a:lnTo>
                  <a:lnTo>
                    <a:pt x="446" y="674"/>
                  </a:lnTo>
                  <a:lnTo>
                    <a:pt x="662" y="229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35"/>
            <p:cNvSpPr/>
            <p:nvPr/>
          </p:nvSpPr>
          <p:spPr>
            <a:xfrm>
              <a:off x="1706928" y="1420270"/>
              <a:ext cx="32484" cy="3248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74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35"/>
            <p:cNvSpPr/>
            <p:nvPr/>
          </p:nvSpPr>
          <p:spPr>
            <a:xfrm>
              <a:off x="1717371" y="1398855"/>
              <a:ext cx="32436" cy="3243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229" y="0"/>
                  </a:moveTo>
                  <a:lnTo>
                    <a:pt x="0" y="446"/>
                  </a:lnTo>
                  <a:lnTo>
                    <a:pt x="457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35"/>
            <p:cNvSpPr/>
            <p:nvPr/>
          </p:nvSpPr>
          <p:spPr>
            <a:xfrm>
              <a:off x="1728392" y="1377439"/>
              <a:ext cx="31859" cy="32484"/>
            </a:xfrm>
            <a:custGeom>
              <a:avLst/>
              <a:gdLst/>
              <a:ahLst/>
              <a:cxnLst/>
              <a:rect l="l" t="t" r="r" b="b"/>
              <a:pathLst>
                <a:path w="662" h="675" extrusionOk="0">
                  <a:moveTo>
                    <a:pt x="217" y="1"/>
                  </a:moveTo>
                  <a:lnTo>
                    <a:pt x="0" y="445"/>
                  </a:lnTo>
                  <a:lnTo>
                    <a:pt x="445" y="674"/>
                  </a:lnTo>
                  <a:lnTo>
                    <a:pt x="661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35"/>
            <p:cNvSpPr/>
            <p:nvPr/>
          </p:nvSpPr>
          <p:spPr>
            <a:xfrm>
              <a:off x="1738787" y="1356023"/>
              <a:ext cx="32484" cy="32436"/>
            </a:xfrm>
            <a:custGeom>
              <a:avLst/>
              <a:gdLst/>
              <a:ahLst/>
              <a:cxnLst/>
              <a:rect l="l" t="t" r="r" b="b"/>
              <a:pathLst>
                <a:path w="675" h="674" extrusionOk="0">
                  <a:moveTo>
                    <a:pt x="229" y="0"/>
                  </a:moveTo>
                  <a:lnTo>
                    <a:pt x="1" y="446"/>
                  </a:lnTo>
                  <a:lnTo>
                    <a:pt x="445" y="674"/>
                  </a:lnTo>
                  <a:lnTo>
                    <a:pt x="674" y="229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35"/>
            <p:cNvSpPr/>
            <p:nvPr/>
          </p:nvSpPr>
          <p:spPr>
            <a:xfrm>
              <a:off x="1749759" y="1334608"/>
              <a:ext cx="31907" cy="32484"/>
            </a:xfrm>
            <a:custGeom>
              <a:avLst/>
              <a:gdLst/>
              <a:ahLst/>
              <a:cxnLst/>
              <a:rect l="l" t="t" r="r" b="b"/>
              <a:pathLst>
                <a:path w="663" h="675" extrusionOk="0">
                  <a:moveTo>
                    <a:pt x="217" y="1"/>
                  </a:moveTo>
                  <a:lnTo>
                    <a:pt x="1" y="445"/>
                  </a:lnTo>
                  <a:lnTo>
                    <a:pt x="446" y="674"/>
                  </a:lnTo>
                  <a:lnTo>
                    <a:pt x="663" y="229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35"/>
            <p:cNvSpPr/>
            <p:nvPr/>
          </p:nvSpPr>
          <p:spPr>
            <a:xfrm>
              <a:off x="1674540" y="1431243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29" y="1"/>
                  </a:moveTo>
                  <a:lnTo>
                    <a:pt x="0" y="446"/>
                  </a:lnTo>
                  <a:lnTo>
                    <a:pt x="457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35"/>
            <p:cNvSpPr/>
            <p:nvPr/>
          </p:nvSpPr>
          <p:spPr>
            <a:xfrm>
              <a:off x="1685560" y="1409875"/>
              <a:ext cx="31859" cy="31859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217" y="0"/>
                  </a:moveTo>
                  <a:lnTo>
                    <a:pt x="0" y="445"/>
                  </a:lnTo>
                  <a:lnTo>
                    <a:pt x="445" y="661"/>
                  </a:lnTo>
                  <a:lnTo>
                    <a:pt x="661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35"/>
            <p:cNvSpPr/>
            <p:nvPr/>
          </p:nvSpPr>
          <p:spPr>
            <a:xfrm>
              <a:off x="1695955" y="1388411"/>
              <a:ext cx="32484" cy="31907"/>
            </a:xfrm>
            <a:custGeom>
              <a:avLst/>
              <a:gdLst/>
              <a:ahLst/>
              <a:cxnLst/>
              <a:rect l="l" t="t" r="r" b="b"/>
              <a:pathLst>
                <a:path w="675" h="663" extrusionOk="0">
                  <a:moveTo>
                    <a:pt x="229" y="1"/>
                  </a:moveTo>
                  <a:lnTo>
                    <a:pt x="1" y="446"/>
                  </a:lnTo>
                  <a:lnTo>
                    <a:pt x="445" y="663"/>
                  </a:lnTo>
                  <a:lnTo>
                    <a:pt x="674" y="217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35"/>
            <p:cNvSpPr/>
            <p:nvPr/>
          </p:nvSpPr>
          <p:spPr>
            <a:xfrm>
              <a:off x="1706928" y="1367044"/>
              <a:ext cx="31907" cy="31859"/>
            </a:xfrm>
            <a:custGeom>
              <a:avLst/>
              <a:gdLst/>
              <a:ahLst/>
              <a:cxnLst/>
              <a:rect l="l" t="t" r="r" b="b"/>
              <a:pathLst>
                <a:path w="663" h="662" extrusionOk="0">
                  <a:moveTo>
                    <a:pt x="217" y="0"/>
                  </a:moveTo>
                  <a:lnTo>
                    <a:pt x="1" y="445"/>
                  </a:lnTo>
                  <a:lnTo>
                    <a:pt x="446" y="661"/>
                  </a:lnTo>
                  <a:lnTo>
                    <a:pt x="663" y="217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35"/>
            <p:cNvSpPr/>
            <p:nvPr/>
          </p:nvSpPr>
          <p:spPr>
            <a:xfrm>
              <a:off x="1717371" y="1345580"/>
              <a:ext cx="32436" cy="31907"/>
            </a:xfrm>
            <a:custGeom>
              <a:avLst/>
              <a:gdLst/>
              <a:ahLst/>
              <a:cxnLst/>
              <a:rect l="l" t="t" r="r" b="b"/>
              <a:pathLst>
                <a:path w="674" h="663" extrusionOk="0">
                  <a:moveTo>
                    <a:pt x="217" y="1"/>
                  </a:moveTo>
                  <a:lnTo>
                    <a:pt x="0" y="446"/>
                  </a:lnTo>
                  <a:lnTo>
                    <a:pt x="446" y="663"/>
                  </a:lnTo>
                  <a:lnTo>
                    <a:pt x="674" y="217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1" name="Google Shape;6381;p35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6382" name="Google Shape;6382;p35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35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35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35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35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35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35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35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35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35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35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35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35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35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35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7" name="Google Shape;6397;p35"/>
          <p:cNvGrpSpPr/>
          <p:nvPr/>
        </p:nvGrpSpPr>
        <p:grpSpPr>
          <a:xfrm>
            <a:off x="6660248" y="1295808"/>
            <a:ext cx="513383" cy="536624"/>
            <a:chOff x="7336521" y="1612850"/>
            <a:chExt cx="627992" cy="656501"/>
          </a:xfrm>
        </p:grpSpPr>
        <p:sp>
          <p:nvSpPr>
            <p:cNvPr id="6398" name="Google Shape;6398;p35"/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35"/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35"/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35"/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35"/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35"/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35"/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35"/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35"/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35"/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35"/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35"/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35"/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35"/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35"/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35"/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35"/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35"/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35"/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35"/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35"/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35"/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35"/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35"/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35"/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35"/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35"/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35"/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35"/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35"/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35"/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35"/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35"/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35"/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35"/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35"/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35"/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35"/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35"/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35"/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35"/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35"/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35"/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35"/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35"/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35"/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35"/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35"/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35"/>
          <p:cNvGrpSpPr/>
          <p:nvPr/>
        </p:nvGrpSpPr>
        <p:grpSpPr>
          <a:xfrm>
            <a:off x="4530470" y="1295808"/>
            <a:ext cx="513325" cy="536624"/>
            <a:chOff x="1179487" y="1612850"/>
            <a:chExt cx="627920" cy="656501"/>
          </a:xfrm>
        </p:grpSpPr>
        <p:sp>
          <p:nvSpPr>
            <p:cNvPr id="6447" name="Google Shape;6447;p35"/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35"/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35"/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35"/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35"/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35"/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35"/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35"/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35"/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35"/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35"/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35"/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35"/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35"/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35"/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35"/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35"/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35"/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35"/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35"/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35"/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35"/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35"/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35"/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35"/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35"/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35"/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35"/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35"/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35"/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35"/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35"/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35"/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35"/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35"/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35"/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35"/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35"/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35"/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35"/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35"/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35"/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35"/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35"/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35"/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35"/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35"/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35"/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35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6496" name="Google Shape;6496;p35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35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35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35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35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35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35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35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35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35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35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35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35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35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35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1" name="Google Shape;6511;p35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6512" name="Google Shape;6512;p35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6513" name="Google Shape;6513;p35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35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35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35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35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35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35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35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35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35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35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35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35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35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7" name="Google Shape;6527;p35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5CC03715-F8FC-D4CF-AEFE-F5979D539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holding a box with a number of objects&#10;&#10;AI-generated content may be incorrect.">
            <a:extLst>
              <a:ext uri="{FF2B5EF4-FFF2-40B4-BE49-F238E27FC236}">
                <a16:creationId xmlns:a16="http://schemas.microsoft.com/office/drawing/2014/main" id="{9E2EC6F6-6491-91C1-8C5C-1B9827434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0E2854C8-B6CA-E270-9A2A-A0D59623145F}"/>
              </a:ext>
            </a:extLst>
          </p:cNvPr>
          <p:cNvGrpSpPr/>
          <p:nvPr/>
        </p:nvGrpSpPr>
        <p:grpSpPr>
          <a:xfrm>
            <a:off x="123575" y="0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BDECFD70-815D-13B9-2A40-E6A65A0DB1C3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0F95ABD5-3E51-0862-EE88-8A35DAB45519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785824D1-73B8-0885-1967-90CFFB8907F7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DE6B8188-CF7D-88C6-9C38-7424EE616B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975" y="159545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Testing Force Requirements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3BF7B87A-A7CE-A06D-A54E-A3A2485B4A85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A3352CE5-13DA-5F19-2D79-2DFC1BC542DA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1609538E-6E98-33B6-F44A-81B9655A51DA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304403B7-E5B5-0546-401A-160373EF02D6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C0825675-B7CF-CA8A-8046-201DEBB39ED5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F13CE4E9-2CDE-18E6-45BF-EF72AF146E75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FA734FC0-9941-B927-1549-FBF2F8C1F075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C2E8A258-AE3B-D62D-5387-35B7001A17E9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61E4AB64-2CDD-B583-D05B-C44A542415D0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79F432AA-7A81-B701-C5E4-877BEBEA50AB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F53FDCFA-BDEE-80E9-1421-827FDCD14444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DFD8D7CD-125E-3D44-D7A3-54FA2C2928E0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07C279AC-0432-7FE1-AC1A-45E08DDAB67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176CCD72-CE46-61A9-543D-50C62F737B50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3872D1F3-4111-02D6-E12C-E553B91744E4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74A8E649-8F6C-EAF0-9FCF-759E4AF78004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889012B0-2390-B890-19AB-9282EF1A5ABA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9020B7AB-229C-265C-5E59-963183C9695B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E6869909-2F1B-8955-A508-7D460AF16E80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5BC6FCB3-B3D6-2516-3AD7-773AA9FBB97A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08B228B8-A792-3D3D-90B7-6E109BD0FDDF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86F15253-4965-9368-5188-0BBDFF97F659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98579083-EED4-2E44-76C0-E93A9B3E634C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BA76AC1C-8B14-B120-CF46-CB6A44013D0D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19ED25F5-53AA-A86C-42B0-F781E67FF25A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C43C6C22-61D8-38B7-8354-CDDD601A6B0B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9A4E5640-F5FE-2641-B3BE-0A42622C52FF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1FE116A4-46D0-2BBD-6F95-D84484409A4D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D5769AC0-40FC-28B2-59CA-2B662248C9B2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B498AC53-3B67-B72B-48F4-555DD12AAA06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BDD9EBE3-5774-97C2-82B1-125F237E2EBB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5C04AB83-AD97-DE4D-82D9-D70EA67A1476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9C5F468F-614A-807A-0EB2-5CB00181D3CB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C191CC9F-5F1B-AF40-6D4A-F3ADE07339EE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DF247F26-D628-59B3-0702-374BB0AA0BF3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CEE9CD46-A37C-DB64-EE58-C640300B71E6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2286D8B9-0C8F-28FA-A5A8-5CA0FBEE74F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470B7D52-4C6E-57F2-C5AA-2E65C6F24CF8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F8B87960-56C2-4593-D3A5-44E80AB4B68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4065F6EE-E8C9-87A3-9DF8-B44A95A168E7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3CDB1B48-CD59-41A3-DE73-97A87CA5E723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68998C53-B205-912C-4B13-2C52CC4D788A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6975C477-23DD-5DEB-834C-289C09577CC0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EFFFBAED-A34F-CAC7-7C15-5EB11BB8EBFC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EB463605-7119-147E-97CA-B246F4FAE268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64E4606B-E604-442D-2FE1-091626268748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C3CAFA27-4166-6057-5EBB-FD2AEC274C6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914B7E88-87D4-E79C-049C-6E565CD68760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EA874DC2-C8FA-825D-3F4E-3173FA7251A3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36154F3A-7D08-606F-58F7-E087B353469C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6847FE45-A81D-A900-5425-500F7B9EFF82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39EA37D3-0F19-B01C-00B8-01F4A5A381F0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DF84169B-7F3C-9C98-A77F-A5D7AE5702DF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97ADF214-89DD-B550-92BF-13F7C891870B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8B770253-59C7-7678-38C2-C73E447D89C8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AEE6DE84-336B-8EC6-A8E3-F132341B5D64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C6F7D4FD-DBC3-DDC0-24D0-67F14A283B53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42905FC1-1611-F8B0-E14A-15BD285095E9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1BE2E219-8A08-942E-A59B-664DA149F94F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433281C0-9CC6-EC71-1DAF-B816D549B765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022CEC7F-6961-102A-485D-C1E7A6ACD55C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0A389D99-FF80-447B-6836-0A4533FD8BD5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7A394316-1368-7C07-27BB-EF33494CCD61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99D9FC28-B42C-3576-140B-108EF16B06CE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40ED0E7E-795A-4E16-BDED-32B956833B0A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08739693-49FC-6C1F-ED46-50E74AEBB3BF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9F4E6852-C5D4-BE60-AE67-899782FFBF57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AC198D93-25C3-FB02-8A28-DD21A6E732B9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310C5D5D-D5CD-3F29-EAD0-8CD64D4C8518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5F95A419-0A70-C2C9-453D-434045052D84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FEC9F2B5-A7D2-0FC1-70DA-9BE17AD906F7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D00489D0-EBB0-8E6C-85D5-1D387D2D5604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7BFEEDCA-9948-6F87-338C-511FCDED3FD2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1139FD64-66E2-6D50-1289-E534AA471DC4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2C8EFDBE-9931-FAE5-7D8E-2485BBF2A46B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B920F5A3-E30E-7DAC-CD45-F798D663D20E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045D7741-7593-085C-1354-DC157F2941E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1D604620-401E-8E46-5D5E-60D5BA117AFF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DC5D87BF-B98F-9CC0-998F-203791B04C19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E70653E3-741D-CCB1-23DA-C87E8DF02862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79934DE3-598F-1953-3083-1B59D863A24C}"/>
              </a:ext>
            </a:extLst>
          </p:cNvPr>
          <p:cNvGrpSpPr/>
          <p:nvPr/>
        </p:nvGrpSpPr>
        <p:grpSpPr>
          <a:xfrm>
            <a:off x="5229622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441565EC-8653-22D9-591C-B3E4D50B726A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A7953FC7-18F4-01DF-EBD9-0A6EECA32091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1ABF0DDE-1983-4863-949F-4CA6500B3EDA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D662D4F0-068E-23B2-56A0-0632DCD17CB8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CBAA9146-C6D0-0157-834C-2FDCBFC9A8EE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62304118-052C-B098-442E-BD9FCF484CB6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754E6730-218C-6E84-F484-03663968DE40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5B2920D8-CC24-B6CC-B855-BEF3131FC23E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0CD24429-3D16-5A67-C90E-0EB7468B15C1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1F3CAE48-B65B-F006-6E61-25785F978DF3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AA27304C-E37E-55F4-ACBC-661C6948F43F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A06A42DE-B4CA-8294-6249-9C1E35159ACB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58EC219E-FF1B-84DA-3ECC-C9D53210D6EC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FDA08899-19BE-38BF-1DF1-EB7D472BCE6E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AD8E8A0F-E8A7-0239-43D9-9E90732F3038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D71E8FA9-2E2F-F328-21CF-93C0A748FC3B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C52987C7-7685-FC71-6EDB-C0B5097B1F03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1FCCC191-CD9F-BF79-3DF4-2105F38BFEF2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579E9316-24DC-7811-6B65-F7DBF92F8768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B95C79DB-EF98-D8B6-72AC-08366AFEC83A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C96AAB7B-45D2-A05F-C936-AD4727D1F764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1EB4ECEE-740F-4947-1F25-188D5F22DEE1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29485819-AF35-20C6-B399-AC8283786FCA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56B8FA2A-E369-6F75-052F-ACD4FA0FB5E7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A09A4AF4-CABE-A0B2-3523-6F3084C50021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EE710014-AD1E-F345-55E0-9ED5B7FB13BA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CC618CE5-079A-EF6F-3D93-F0FA499B45DD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5609E3C6-2B6A-DE74-9E69-A4938DF18DC3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B5AA64E3-917F-4AD9-5505-989E874801BB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7D2F5193-E789-C22A-C9BA-1A9223B70E30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CF26CD5F-E393-AB70-06D5-0FD3C8C31B35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E87A15FB-A7B6-F9E4-9B6B-D0E67D5B09C5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2D0421DC-A39A-5AC2-00ED-BBBF5F99444C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B86C822F-5EA3-F584-F997-FAD15FC0AE77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7BAB4D51-19EE-EBD0-3B24-8958EC7EF4C3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37CFDD67-D178-9644-94B2-D8494E90A62B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9436D93A-7E5F-1E23-0D31-B8928E295C66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16C531C1-A503-F3D5-08D3-C080C9F0A181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428EB95F-6494-E572-7BF2-2BC68329549A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703554C3-55D7-138B-9931-E457EC6792FD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6F26AE21-4B45-A3C7-A916-12B486B860AB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A4ACF41D-547B-44C0-4975-912EE3C16BFC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62F7A642-AE28-0BA8-5FD5-26ECD81F1275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212550D5-8B0D-65BE-05E5-8C1600576ABF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E8D94A93-F36C-53FB-7ACC-34F517760B75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3370EB12-E00C-670B-429C-1BA44CE3F098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F2CDC5C2-A27B-7D22-9CB6-6E085A97A1D1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8A0B9DB4-3963-1ED1-5E40-A3551C74CE6F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B9AA43A2-362A-CDEE-833F-4E99DB3B5F19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0F58FD9D-D132-3318-E700-DD8A4D3C2B0B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325403D0-8540-DF1A-1648-67652DE1220E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83C9CC12-3C27-5459-591A-F8736594D836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BE3D737C-BB7E-D71D-028A-14D0EC4CAA5E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26AA736A-4739-180D-E8F2-FE676E718C47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AD626054-A32B-3BF3-DE47-B29176A2ACF3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D966806D-6AC8-7289-1640-DA7DE6ED69C1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50A5BC8B-5F11-8E4E-24DD-17DB4460210E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87D92D5B-5ADB-AB44-DDDC-EA014B2DEAB7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5F65635F-8010-9C9A-0D9C-290897A61B58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878FCAA0-089C-92A5-1C88-6A266B742592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887F703A-D97C-1413-B27E-1DE9A6981BF9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0221C456-94D6-DCD6-EAFE-4818337C3437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6A34ACE1-4743-5A36-5D67-2CFD791DE314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AE2FBCE2-53F6-F44F-029C-10C8FBDBA37B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0426611B-D2CA-1085-2466-F9FFAB5C622E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A157041A-C03E-5C1A-42BD-BD48F8CB349F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2353217C-05E2-F144-23D2-D956A8964A71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2D8A6E81-C2F9-4AEC-6474-F02AC445998E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FCA66CAD-091A-EACB-AE33-7991B68D8F53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7C762C1F-AABD-81A2-883D-B1090E84AA7A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1DB1FE84-4FFF-631C-03F6-B89AC00724D7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BA8AF7EF-9FEB-E037-E646-85B39C5CDE2C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24AB9603-6A5B-7F53-C6B2-9221970C4568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F635278C-BFDE-5989-5DED-85ED329741E2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EC9E67BB-4BB2-B887-BD23-628EB908874B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8D0CCDE5-79D3-A31F-CF95-9C08F6A8CE04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5793459E-92E5-4530-01C2-61BCC1E66A09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7C5AA93E-E91C-7ED8-46ED-5386B4463A56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1D3066D9-F344-0A47-8B81-9A050D27F319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03E3944F-5CFA-6181-0F63-57849303A99A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46109A51-8432-75F3-FC75-A4C64D637EBE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399D8DC0-DF49-AC3B-4784-D4A165DB1BA7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BF147B0D-3E07-4275-16AE-F982B073BC78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A18A9981-397F-0F98-180B-F085747A946A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D1604B8F-B530-82D4-85C8-960300AA3EC4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AF0BE216-06B9-1307-7A8C-AE002DEE87A8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11C8871C-B731-5BCB-319E-7D7654FBF82D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BE2CA766-EC3E-2F76-BEC4-4EB36DB92E4C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A729F40E-4BFF-5C4B-A085-9717B189A2CB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2CC119B6-E1AC-ADDD-3F8F-E76C0E224DF7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8AE74A17-0686-9CA2-13F3-973DEA9FAAA4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57856F4E-A84D-1A90-A105-3BF842BB654D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23D13E7F-02E1-101B-E24C-D89584913EBC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A85DC1B8-A29C-3C5A-A229-72D3639D4108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F7382D5F-EC6F-9D59-ADC9-F4F553095276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EE153009-84F3-612C-708B-7B0B36DA227A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8D5367D4-8FB4-57FB-EC8A-62CFE4A5A330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A89D9351-255E-E02A-47E7-12C231FCD232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851BA607-2F42-BA35-D7EC-E11A25CBC4E8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3304B94A-1D80-EB2F-319F-D63AEFA7BDA9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2856168A-25AD-95B5-909C-B5F9D1C32920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17116495-6C8B-8712-77BD-EECDA4371B04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895C21CE-C967-E6E6-5083-D96334E7C8E8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2F17F41B-5323-FF71-54F5-EF92664BD83D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9C4F4604-340C-BF3B-76CE-1D1F386F2C26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1A88FEE7-157B-5A7D-DC9C-A3DEE7709720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88E02E27-0B78-1309-E93E-D02B5557839A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F9C0C27C-ABA2-E0B4-AE16-2387BAE9229A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E148977E-EE5C-B191-41D6-C6D23D1E2BBA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69DD9D25-AE9D-A492-04A8-70EF5E9F9CE2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4F837811-1817-F4AE-BA18-EEAA50063707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E969E56E-93DF-FE13-D51E-4E3D35C5DF19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DE811CE2-C8FF-4778-10A5-27FB5684982D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07E47168-371C-6A85-ACB9-E9FCC2C770E7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36A75694-A85D-A14E-FF47-386F16F73A23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BCDA5820-940E-91E6-AA63-E16DE0C6CE93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14D40E78-D1BE-C9ED-423B-24101501D913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42B8E759-EAAA-1819-77BB-3EBEB01F4D17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6F727D3F-FA34-FFBE-7B42-6AA0D503D9D8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D30D2EE9-2813-BD32-2AFA-E4EE8E4C0E9B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8A358D21-EDAE-7D6F-16C7-10C0FF6F004F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ED82853F-798B-79D5-B2EB-ADE044699E54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16781561-D13E-3549-7E6C-0DBF64008EFF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0407EADB-1839-4C01-764A-5FE327287768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836D07FE-6C4E-6426-6321-44D5279BBB4C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E3463E74-B4C4-0FAF-BFF2-F5A6EAD98C42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419AAE5E-07A9-04F1-9EB7-7588142A25DA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7D3B6075-457E-A55E-B26F-5C6C4C55D3DB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EEEA633C-7112-EAE4-8B63-B6E95B471A28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88DFAAC8-B510-E684-5A9E-8E0D4207B56C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967376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A699BB3E-2117-54CC-93DA-85FAF1598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using a tablet&#10;&#10;AI-generated content may be incorrect.">
            <a:extLst>
              <a:ext uri="{FF2B5EF4-FFF2-40B4-BE49-F238E27FC236}">
                <a16:creationId xmlns:a16="http://schemas.microsoft.com/office/drawing/2014/main" id="{74ACB8FC-1290-E24F-1144-79E2F3798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664493" y="-2199255"/>
            <a:ext cx="5872165" cy="9201152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8F22740F-1C69-343D-5B7D-EF8835B358DD}"/>
              </a:ext>
            </a:extLst>
          </p:cNvPr>
          <p:cNvGrpSpPr/>
          <p:nvPr/>
        </p:nvGrpSpPr>
        <p:grpSpPr>
          <a:xfrm>
            <a:off x="123575" y="0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BC52D1DF-510E-1ED6-8450-C0A413CA08EF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B163B9B1-7551-5EDB-E259-EC9B3EFA5889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C5247316-7CE7-E845-AB99-47182C994CF2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20117ECE-7F0B-EC3D-99B9-F9F327C196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975" y="159545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Creating a Layout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496EFFCB-DD80-11F9-B4FC-B319EC6E3F8D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8DB9B98E-838D-E8DE-E552-AA63A10B131B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BFBD3710-1797-D22B-96B5-CAF79BF37F5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7C635066-6B41-66B4-0C85-9EECFA582A0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8317EA6A-C76F-A197-2651-C5D67F87EA80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C09300E6-3F43-A842-0B54-3C531FD47CF8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60D45267-6623-4A4A-0149-9C868E2744E9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056B807C-D8AB-6B5A-78E3-FBB1D656254C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0318433D-8A57-797C-1660-0357484C747D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16F6FF0E-94DE-3BA8-A898-39DC61E5990A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B9A26C49-51BF-F634-698F-4102AD14FF5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FFFD65AA-17E4-4E2C-1938-20DD27B440D2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8A83B558-239D-1E5D-8A33-16ECA1BA91AD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809047A7-48EB-B559-71F3-DE063F904F37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02047DD4-E833-DF55-10DC-03E1C0559905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56385387-96C8-4BB1-6F7F-AE9A99BC28E9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DD650481-3DB5-FBFB-E1E6-06E6FD5630A8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E1205587-AD71-2BCC-0E2F-C772D13F6D74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B713C168-6E20-CDC6-2BAD-B764E18B2409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60CA175A-B537-EC50-59F1-D62E5EC387CE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CE3B85D9-CCB4-16CA-B85D-03E92165192B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81910525-D908-5ECB-0BBA-2911640B9724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664CDA16-9074-5AF1-C045-9ED9565769A5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B9C36AD7-3223-6CF6-1D1B-407F07E9E67D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D1E2766B-6C71-73A9-0DAC-988F150090E6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D1135882-AFC3-11D0-AA80-527218788AD0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FD510A34-5239-8208-31AF-5F29187C1D9B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4637060C-2DDF-F2F6-9F72-CFAB10708830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F386970C-D619-CBFC-4736-6A458EB38894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B8F7AFA8-FA55-E9A8-FC2B-6ECFA3AA79B0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49FAC94E-7D1C-1433-5276-968B190AA50C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F88221F6-5E7A-F380-F4B4-48014016E236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0EA0CDEE-A098-BE32-CE29-CBEFAA5D3D49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87E4F290-1A97-1FA1-9FCF-634D1941817A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BED57440-66B3-D38A-0CA1-1BF6AE2FCC52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C1678770-79C2-ADB7-74B1-0066CB528E99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BCECA2EC-34D8-4083-86DC-3FA82088B542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B3AA9E2C-7790-C4DB-E3CC-7CDFF951FB24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05710BAD-CF76-0347-C222-3FD44628A70F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603FC98C-E8CB-6FB2-5100-15E2A65D52D0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CD3928FD-28B9-85E8-F449-C45A36D2D08F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790CFC4C-DA87-364D-C8EF-3894EBD30901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4C2B938C-847F-E2A9-0E5B-0ACFCF528764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F32054C8-0E1E-3DA8-9322-49839CC42F80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84B05F02-C739-DE6C-A459-5AC587195E08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04B988FC-AF8E-A602-7A97-A5DCC5F0B1E0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DAF88F65-4D47-58B3-E7FC-7D6D612682B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EEB1315A-0DDF-8C6C-BD3A-C6D72B8AEE2D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4C556009-8DFE-F3D8-474C-2F1BFF006C3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CE9F5E97-AB36-3E3E-BBD6-971414C3CFEC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1E39BFC4-95F4-5789-E749-6C6D612B02E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ECB25353-1F9F-53B6-260E-D8F56872FF3A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271B6C40-CF6B-2D8D-D733-7C716EC85C74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BC1A2D2B-18F7-20E3-A399-044F01133702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A5C84C92-EE26-A0AB-8150-68ADD567CE2A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51A5E51C-DE4D-C1E7-7243-FE3F26CA4598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D73BA9D1-7D8E-FF44-8817-C12D924039BC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9465219E-F997-E7B3-AF90-67664958F191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CAC7F7F1-2027-45F9-37C0-80722AFE5CB3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5C0FB68D-0DFD-80F4-8CB2-D37915E62C86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760B0CAB-EFA6-10A1-60F0-3990D5B2E545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C13E6562-9773-2974-24E0-1C49A86B9F6B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273BCDE1-D379-433C-172B-268D496D8922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B2D42835-0599-3468-8558-25C12A6CD9F7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994288BE-4ADB-0D22-3638-2FF20FFB5884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B95F2D8B-57B4-C77B-14FB-533DD850D36E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89E41318-8400-1FF5-CDCA-ACCF4B977012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BF7F997F-75CA-0D34-7879-E5704F6CFAEC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15297B8D-8DCF-930C-B4F8-25667731A907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8BB64ECD-BD78-C1B5-997E-D0FE9DFD885B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6C0E42D7-C2C0-B864-C3BB-403DE04589C9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AADFA019-3D8A-705D-55BB-A223488F455E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3173A6C4-86EE-F536-225C-9B6B2A336C84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4FA5189D-CAB9-EA53-F641-6D1112D2811B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ECDBED90-2B3C-16CA-113A-45BD39D8678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A713A951-9695-DE41-3B0E-C797F9EA9BAC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7EF45D05-B92C-BE59-6D1A-733BD03C871B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062BF818-9354-9098-8197-F39BCAE80F69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B8BA001A-7B8E-BA95-5471-D9D5777E36ED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CA7AF647-0C91-88B2-2695-D6094C25E9E2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342C5BA7-B254-A5CD-AA5A-C6B4D8C641A6}"/>
              </a:ext>
            </a:extLst>
          </p:cNvPr>
          <p:cNvGrpSpPr/>
          <p:nvPr/>
        </p:nvGrpSpPr>
        <p:grpSpPr>
          <a:xfrm>
            <a:off x="5229622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4F84ED8A-C23D-8F01-394B-798DB9CA0CD7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84736A21-C94F-6578-ECC2-950B44C7C730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06511CB2-C1B1-18BD-A095-1865771D1B17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1DB38467-108F-2866-9710-228819D861B5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96458D3A-22A0-7CE7-8F61-E5BF21AEC37C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ED1343B3-FEA2-B028-93E8-C73C769DB1B0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F71A3991-85BA-6DAE-666C-502B0F64958F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B046E716-6638-A4FA-AE85-50F53A1D5F71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6E55E858-3A53-112B-E8E0-5D94E72B5200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39111964-2F82-4274-6DF0-6A798D9D48BE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1A93DDAE-18BF-552D-4507-DE9216ADB8D4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644A607E-B95A-5927-9120-B65142F0F167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643DDE65-E837-5B31-9751-44D8BFAF7B9D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2635CD64-66AD-A0BD-7D54-3ACE941EB5E0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D6DC711C-864C-19AF-642B-F5163CC5A250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1EA0FC1E-CB92-1753-5EC7-C6B39639BD42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EE0F95F0-4F11-1615-557F-D9481825FDF4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1056E88D-0D6E-6B60-3F00-750011760C16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0EB539BE-0567-59B1-535F-A9574C80207B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F1FE2632-74A9-B82B-0B5B-AC7612F97E60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25659551-2F62-D0C0-0BCE-C8E25EE03433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F5D96FC0-49C4-6BBF-1DAE-FA47AC81FCC2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6ECB9297-B666-9CB5-00DD-C8EDB0754A50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84FDACF2-9AA2-C25D-7A40-71D2A5337BCB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16616309-A321-6106-6450-82D59C61B123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89883D62-047D-A9F7-B2AF-E5824F8A4403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FFBA81A5-8F76-E49A-BD03-8D69B04D09A2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BB883491-22FA-4C09-5356-719213008211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70E9DCBB-5636-4C70-275D-719388A49174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9DB2B6F1-0D15-C55C-E4BE-22FFB7657129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564F352F-AA50-BC2E-A477-7536F80EEF3C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0EFD153F-A044-CB86-2E3B-3A0399223674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5783AAD8-57BE-04F7-D746-A64FE57E9BE7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39E7FB98-168D-CF27-4165-BB07A8B6ECD0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3DC58574-5A45-17B1-A02F-3F1A72AF8634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15F2A119-4169-EA47-8EFF-439B8F41FD1C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BE925E7C-44C5-4EC0-8D38-6FA027604E9D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4DF1061D-BECF-935E-9D10-3C0844E2272F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7A51A387-F7D5-B86D-5294-4F8A8791DB9C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E65C3418-1A33-56DC-684F-B8C749377BC2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7DAA3026-ED68-B4B6-04EC-00CCDEDB8770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607263D7-D948-6470-E3B1-A3A2E1A2D9AB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A7555A4D-9284-5DC1-32CD-E0B4899678F5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FF19D261-1AEE-BABF-C23B-31AC908B2E17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8390B17D-4CA3-34D0-A149-139D15FF049E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A7799D69-3347-78D0-2C22-D883CE235FC1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A0A5C8C1-24D5-870E-06F9-DCD8DAEEE36F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4D9CCC13-B2F6-CD84-035F-FB2829D41810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7FBC6DA6-1795-95E9-D9E4-219F05F5858A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F7F7DDF4-A43F-9FDA-D065-042FD3D5222C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538A66E3-633D-F8E1-96DA-DE29B3E3234F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21185FDD-DB6A-459C-C309-C44A64848754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31456E56-9AFC-6C64-6C22-42E6561C118B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C73FF252-7306-7D3A-C5F9-993C01C739E2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E27E9F8C-1848-4CD5-5571-BC6BC4E8B287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7CC8B3D4-3E33-EC76-9E39-7F541CD1ECD5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85A0B479-002C-28FF-66D9-D8131BEE3927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4DF99F56-72B3-EF33-EAF2-0EBDA2170436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EFF58D38-0222-0EB4-D754-3B03DC5921C3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F83A4856-078B-FA2A-ADC7-93F3172A741E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29914A3C-1476-EB58-ECC2-88EF7123E072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CE6DDD4B-8D69-4BF7-7701-80FA117D43AE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8DDF093A-28DC-EB8C-3AB6-34B1232409D1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2A5F20EA-107B-EAED-24C2-279F9E842A5D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3B90F54C-08B9-9FE2-BDB6-942851B5246A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806985FB-BFB0-9B4E-62D3-C4376555A3BF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82689F45-3FB1-9CA5-3544-A6161A45C24D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8FBAD149-2D8D-F015-F96B-064D13AAC269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ABD05A24-83E5-FE5C-BF92-4711D8F2B8AA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0CD5063C-2B67-6B73-66C4-AA804937A95B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A50D6ADE-A578-A9E3-39D4-5488B6001863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3A79B9A4-C13C-3E3B-929A-C4F0B063C36A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A08C8A40-3EB0-603D-C10B-F55914D14AEF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337A09FB-155D-8700-1F44-CB9BF3CEBB39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4A82C9FD-769C-6D14-3BD7-01ADE3916D4F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408C04AC-5CFC-BA92-077C-11F53A2ED421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F820D2BD-CFE6-DC73-559D-019EEE60BC09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1A789611-7F18-26B6-641A-2CF1D322CB5D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683D3532-BC7C-2FCC-1DE2-E4C9281BF2F7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45254C26-5D84-135C-092C-19628210278E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5F6FCA5F-E93B-0008-B93B-9B4A53F4AD0D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D46F35AF-E79B-C61E-EDEC-ABB9EF292B38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ABB5E82E-B3B7-68F0-A38F-D8AB24EC598B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8A50C0F6-B3E5-7438-BC9A-23731E7F5990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62A940DA-511B-A9DD-09CB-14F7182A4B07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5479A64E-1807-5A3F-8499-32BB1630914B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7702B659-5B2D-6240-17F4-C12F3A5FC25D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B51B7823-9801-A50E-2937-961B3EE3F6B9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987F6C39-14F5-E819-18B3-25F0CFD6638F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5654628A-2FC8-E3F9-DA17-1C7ABBF493B5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DB63A3B8-C54A-4E1A-559B-D8CA20DFBA2E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35840981-88A8-BB9C-D1EA-9999B85A8BCA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DB77A496-6156-4550-032C-551B9B225D99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525F0EAE-9AD9-383A-63BF-B9C0E18AC5D2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B70A9621-E858-0598-DFB0-41124411F367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0CDC8397-478F-A14A-89CF-0CDB5675F5CC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15AA4AAB-FAD8-5519-D1CF-CB5AB18E66A5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F3797A43-7C37-80CA-C58C-6135311A5D1F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5736A3F9-9CCE-6184-1B6C-F98F17C3A095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A90C6FE6-A95D-7471-8025-70DAC1818072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E39DA7D5-512A-B57D-4E58-CE4B7A9FEF0F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48FEA370-05E8-95E7-E1D0-73BAD633DFE8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AB4573E6-55A5-CED3-B73B-60379760C6A9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EC13F2E3-4244-A27D-458D-8804A29C320A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E2BE4819-96B8-12AC-ABB8-C2EDDAF39692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4A180D58-4AD4-C42D-9E68-6D54353D3031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9A63944A-3EA7-4183-91B2-16B58C45963E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6BF79FA3-C41E-8B2A-77A3-F90A1739DB69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933D7379-50AD-E210-883F-2A9DA1A8300A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B6E40D8D-99CE-7A14-0F37-93A421C2EF49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714FC322-4571-C5D2-B973-A0E2B456266A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9AACCD0F-1C5A-035E-E37B-6C0B00964F09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082A7EC6-321E-A3BC-6DEC-8C698894497A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6E703F98-E3EB-1AB7-E59B-C872BA0BC850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13D65339-5794-1F0B-3EF7-FDD490407B7E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1CB77DFB-15DA-A417-DB63-D5395DD5542A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E73696F6-FB2A-BC16-64DF-EAA8B521A2B6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03D6E13E-60FC-58C4-D316-435D8EE4B753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42C9E525-F560-FCA8-076F-589DD9C191CB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6DF0E960-F85D-B1F7-62B8-3DD33E7DB953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49033EFE-3EBF-B7CD-D378-AE38FE67D084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DFF86A5D-51B2-A618-D969-DE6A7CC67EA5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3078EC08-E4F7-6F62-7FDA-64728950E717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D933495F-C49E-710D-8051-33FFE574B52A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C69D0E6D-B28A-C8E3-D0BB-2AC3BD9AB061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2C034A25-4C04-6C0B-00B0-2FCCB784E772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6DC92BA9-262E-EEFA-18FB-991DE4664BF1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43B1F3B1-B0D9-5D5F-B6BE-9832E96374D9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D2E4B698-4809-DF75-AE29-F09AF3F35993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1D55CC9B-E48D-94B0-F580-45CB3437D881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706860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89CB28F1-B56B-BC5D-47BF-056F72E4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rawing of a video game controller&#10;&#10;AI-generated content may be incorrect.">
            <a:extLst>
              <a:ext uri="{FF2B5EF4-FFF2-40B4-BE49-F238E27FC236}">
                <a16:creationId xmlns:a16="http://schemas.microsoft.com/office/drawing/2014/main" id="{6A89F7BE-7FE8-C641-7443-20DEA2842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1C3423AC-59BF-7F57-9B05-8FEA8EF2FD9E}"/>
              </a:ext>
            </a:extLst>
          </p:cNvPr>
          <p:cNvGrpSpPr/>
          <p:nvPr/>
        </p:nvGrpSpPr>
        <p:grpSpPr>
          <a:xfrm>
            <a:off x="123575" y="0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F1F28B84-A1A1-E871-7F90-DE9729DD6FB7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D0786120-B251-61D3-D9D4-28732BABA8A6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69F06BC1-879F-7332-01ED-90A1411595C9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E250925F-3122-CEF6-C3CF-A8AE42C8C3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975" y="159545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Sketches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322B0D7B-643E-0A42-FCA3-BC0BCD2C5DC2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687FCBA0-67FD-C287-E00D-07EB51D4390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BBC93BA0-3ADC-3A6C-37A5-6B867A63BA23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E6D2F7B4-053B-E6CE-DFA5-C36F6419D584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10DDEB27-D87B-1217-1068-DB24AB79939F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5D753F89-4CD4-A3D8-425C-99336FE60F36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1D8977A3-DA14-0F0E-494E-48205E7C3B8D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B52ED147-F68A-6131-7C31-F59ACA388242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037A022E-A735-4C02-8237-743F5879771E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F0FF274B-0DD0-B598-49F0-3E8FB44106BE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28AC22AD-C672-FB67-9921-AA2978334EB5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9B1FEE45-779B-C9A4-B8D9-B1A3C0543C2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B85DF684-6927-2075-CF2B-4ACE4F63C931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B7738C4D-3FBD-1E2E-98CC-FC5A719BC4D2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30CE71CA-E8E5-B074-AA72-E7376126832C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D574E1CF-3D6D-4832-F347-9C183AB93C2B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F322DEC0-A081-58A4-92AC-F6CDE817F78A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59F3C382-1432-7F8B-1AE3-477D6F8F0DFE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4893B89A-26CB-71A5-7208-37FD1483A8A8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E0B4B7C3-C5AC-5EC3-5E0A-C85DC3DB6369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7A2D6BAE-FDA1-0887-3D96-E2040F66A705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BF4A4C15-FC5D-EBC0-7081-E0B505F23FC7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FA8DA52A-9BA7-C9C0-16FB-D6B3BFBC6C03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DC91E40A-15F3-9D1D-5BA3-6066E7DFF45E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033C3CC6-9E10-3BDF-6223-05A352118EA1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B913BF55-DBB9-89AA-5C70-04637019DE6C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577E8EBF-A014-B982-8131-5B598E5BE17E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93E2BEEF-7CB4-2F4D-530C-FFAF820A2769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91BB3F8B-C7C1-D148-68B1-313A1DAC718C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26A60701-FAFC-29DC-7684-793AAA20A255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8D0FC506-670D-238E-E758-8D6A6C09A013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DE42AAA5-79B7-9AB0-941D-6CEE2BB0C98C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3009EFAD-58D4-ABD0-93A6-4C1DF55A14EC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1C4AA280-AD21-7ED8-9818-B3A8FA86B9EB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0386EE6D-3855-4ADD-1686-BA80CF1EFFBD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D628D4EF-5449-84D4-9AB4-9C96FAE6918F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7CB94EDD-FBE2-7AD8-6354-F614B5DA708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81C0BE26-7A19-5B62-9C35-EB94867FE37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8E69862E-AE00-DCEE-F6C2-D7D562A3554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19D9A8FD-2BD2-5B82-04F3-90BCCA1AAD14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26961D34-0713-D72D-0F10-B7A30ADD51D6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08831486-0EC3-96FB-552A-AC9BC74A8649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586A1D80-D27B-0BD9-4EF2-5D67AA52F282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4C65DB56-7FAF-ACAC-977B-BE6C4E6ABAEF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C903056A-F6C2-CB98-2FC3-C1BD401A98FA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4FF22D4F-87FE-87E4-DC9A-69B99BEEF7F0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4AA4FE18-72F2-75F0-0B90-DD84FBC0A1E9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F4F653CB-D0C8-A921-9A0A-7A9444827265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EC290D1A-7E69-DBFB-16D8-574B67835EE0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8BAC38C5-41AA-EFC7-BD24-B8220BB3C30B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233EBBA3-95AA-C0BE-D234-BE279D205DB6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77DD73E6-EA5D-C9C7-C58A-261E4DF95445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9D125F69-7A18-7567-A2E3-87C4E2678A4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59D0F6CD-BACE-8ECF-BACC-BD684C136CBF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3A818626-9B56-4F27-C4A2-48EC9053E1E6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4425F55C-0957-9EE0-D67B-C461FC32551E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D982ABC6-E280-CE7B-1D84-99567F592EE4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856722D3-BF32-D31B-34E3-E0D0EBEB037C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B0411290-38FF-1735-2443-0610EE80A549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99CCDDC7-1D07-D1F7-9488-A72A001D281B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2A537B00-D4E8-9B29-05E1-8147A8973A72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66D82416-145B-45A9-533B-40942DB94B10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D912BA22-0C18-D9BC-B831-21BF8F3A9F34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CCF2512B-C6E4-F5FC-2467-A0E3DB00B3CA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9085179B-4397-6919-7DF8-5A6F0B36A8B7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801B4992-B12C-39F6-AA22-8BC1722B1CF4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A46BF26D-A699-6B8D-BD79-8BBA967A104F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9A771DDA-14C9-BCF0-9A97-199E8D98E5F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C4A05678-EA52-FF1D-3614-57ED59843FDD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4E7B093A-367F-9AA0-A43E-296A33269B75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9B6AF4F0-230C-B541-9F3A-45F31B14B926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A9DC0D2B-4140-17F0-CAD0-EC1B341A73A2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37E6FD9D-18B5-CEBA-2D97-615C5A0DC1E5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8063CF26-31B2-EC53-0C35-4F03282D96B9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65F656F0-5CCD-5589-B967-F45BE52665D1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D1C3F099-527F-D88D-8624-3D827CF4F46E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91A4A5FB-AE3F-FEDF-7D73-8CD273D728A5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11645EC4-6DF3-BC85-1E58-B9F8ED87FDDA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99E39E80-E867-3076-D98F-405814AD03F9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A93ACD11-DCA4-065B-F920-563F6075A0DC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D6F778D4-9FF5-0DC2-6B78-205C3CE661E1}"/>
              </a:ext>
            </a:extLst>
          </p:cNvPr>
          <p:cNvGrpSpPr/>
          <p:nvPr/>
        </p:nvGrpSpPr>
        <p:grpSpPr>
          <a:xfrm>
            <a:off x="5229622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6FFACD27-9467-9AF2-B049-055BA37746EA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86E4E8D6-5BC8-7479-4374-610B0D3FFB0C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6ECC8D22-9327-5584-8389-E5E85FFD31BB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63EB5800-677A-7C26-A4B4-F947C7ED7BB1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244C69C6-3D9F-FDD0-DF9B-D0BAA710800C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269190A1-6F3B-7C54-75C8-3142BAA19570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B5A4C1CE-A723-B745-F79C-9EA4816B9CD5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461A485E-E1EA-E409-EA61-BD749FDC09A5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C1E4829A-4038-2A5A-8642-886314F87F06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35C2ED98-94BA-A290-92BD-03B9C40833AC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5504D705-4665-E2D8-5496-6A40D29AF2DA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BC01C651-E8B7-0BCD-BB20-847ECFB45525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9ABA024E-F32A-4008-780C-349699D13CFA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9B23DBBF-020D-23A9-F2E0-EBB6C1133051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C32B99E8-E553-2406-97B9-AE28CA1DFA08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7C5F5585-D1EA-D483-C771-D7EA07232035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D2EA33DF-DE21-4F34-94F6-36227C2205B3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159AF3F3-D3AD-3D08-22A0-6F4E3A78A5C3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FC453BEA-AEB0-EB7E-6216-28E38161BC94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D0FF6AEB-D8A5-5D2E-9B10-B86D43D9B23B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B78F6BF5-3BC0-A779-D0CE-47E655D732FC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FC088541-2576-BA9F-940B-7941B7B810C2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95BDE566-A1D7-59DE-96C1-F4B631368F44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9B51A1DF-1244-2E4D-981C-5578CCC61FAE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1D5A1C6E-58B0-9C08-50AF-5C92A27B802C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B4C7A800-A529-C584-767E-7C04A3A977D3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3BE8A377-9739-01A5-7A8D-909E330B6769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D34E0985-D4E4-7D54-9313-C6797D3AB9EA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0600930E-8554-4EDE-4B5B-607079CB8397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4402388C-4CAB-A504-26E2-FAA2F0F3EFD4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F5A11EF7-F860-4669-2B2A-766A11AE489D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2B0A08E3-051D-989D-A12B-A76D7511EF68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3629166A-990A-F39F-5C79-0FFB16ADCBD9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6BCDAD95-0160-ACC2-EBF7-C92CC644EA9B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DA5A0DFA-CD02-EB84-6BD1-7C5D99E5638F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2AD69DA2-753A-155A-C0E9-CE9D676A028D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5D04F75F-F8B2-2BB8-DE58-4A2A008C947D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F91AE5F8-AE9E-D50B-28DB-B8C02A6CFA97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A76F717B-6612-E185-3C4E-5C49E3EB5B09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92637520-67B5-0590-108E-ED544EA5E415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2612A923-CF3A-E3AD-C40C-2268B9484955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8EC29864-FA0D-1DA1-4217-8146883E4B0D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7A23B0FF-4BBD-ACB9-D11E-48CE6FFE8402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3358BDC8-0992-7364-C9E0-14D684229CAD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425D9FF2-4ABE-C278-7AA0-D33FC266F0E3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580BC90B-39A7-3BA5-89F3-5273DBC5965F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F3B00931-54F8-5E66-E062-BEFC4E67AA46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0BA7F10A-C4AB-A9F8-9C88-5FA04EF60BA9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188AFA65-C446-4EE5-059C-9EC8466BA7B1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157C31B6-4D46-E9A3-4000-75DC3CC78B1A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E5228F8F-20AC-8E15-E84C-D921CBBE6FC4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D49940E4-9406-9388-0CB2-37C1B32A7282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10518670-C909-A12F-3358-6557B44320F1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17D55A8D-DCB3-5F20-400A-92C4753227B0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C3587CD3-7FE3-ABE3-2AFC-A4BC1C8A3CF8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A0FC88C4-0F37-76A0-84D8-47EA18CD6B97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29EFCE18-CF15-895C-BA86-A30FDDF9AF3D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2A7193B8-5213-25E8-B4A4-3584B504EE49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E4D6EC3D-2C88-E160-30DE-3CF621F07951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65BD866F-4255-FF50-177A-5F667FBE50A3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2E240D0A-30D1-427A-A50B-965067EE27A4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6FB9F2F2-6885-1C79-F639-537B9EE675C6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D8E7BEA7-70EA-7FD2-96F6-B6BA8D7EF744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5B91D388-60FD-E8A5-388E-4E0823E5CECB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F4462A95-7B9E-746A-6D29-DC8E8CA3FDCF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5CCA992D-4884-6D25-E4EC-6719FE1F9F27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8DFB81C8-CA20-09A4-4CC5-BB10ED70ED49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005B30B1-9748-26B6-9F00-B76FFA487B29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833CFB94-8D56-8497-C639-9B7809BF9965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9C890F3B-8049-ADB0-EEF8-914E77DC3EE2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38EFA020-B76C-1B34-B30C-251B13FB22AB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A4AAF454-9043-CB61-0B0D-E424477DE702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21AA47E1-0499-D959-9709-DA10905AB760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3A91768D-BF81-34CE-B38F-15C24345AE26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5E06CFCA-2F2B-AC5B-1042-5D9FDDCD823E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DB337977-CD4C-8B35-8125-00D809572897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8CEBCE81-3D2B-35FD-49C5-EF86BC33807F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6ED895C8-0A6C-CDE4-7265-BAFB429DC451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9CEA495F-AF69-AA9E-502E-98847925DB7C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A6E13C43-FD34-5FDA-F159-15609FCBCB77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1C0AFF93-7591-65D8-2B35-AE3622209A81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F54056DC-9ABC-FBD2-591C-1F1D824FA26C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11BBEA52-3935-51B2-2048-C00A444C260C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BD4D8544-75B5-138E-5647-D2F6AE020C7B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326236E0-4514-8291-2C47-0620292840FD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A947F49D-A79E-D689-E169-98E72442BFFF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D6F1C12B-D626-8D21-1323-F1AD6D9E6FF6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8468F842-61CC-50CF-ECC4-E03E73C24C2C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B2633E80-434D-2A56-D40B-8EECED75FFDA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1E8CEC5F-FB2E-67CF-C421-9207926A1A9C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EE81353F-E9F0-0EAA-A6BB-CBE948957801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88F4FFC3-5259-B2D5-74AE-1A0238C7FC2F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E1D149C6-B98A-3E88-B2CE-8D79A2DBB06B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5C9D33A5-43C7-EE79-11A9-E8E6584AFF71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96DADD5D-98E4-A242-A03A-16709A61A1E9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850E42DC-F4F2-72B6-270D-A746C3EED53C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65A942E1-6DFE-2F3F-EF25-8CA8B127532E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9D53DF21-8F19-1950-D213-8308F3819D76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D4C8ABC2-8DA1-A1D8-D33E-A57DC626D3E0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9E7E6513-84A7-45AB-A61E-21FCB2F097B6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9FC11460-502E-5A19-21B5-EE92D788613A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34E905F7-9BE6-FBFE-6A87-3A30B08B036C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1CADE50F-2531-52B8-3952-C6184DC388F2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8A245F41-F7E3-A0CD-AD4C-8F8A68BDE06A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7A65B1F8-FEBA-4D7E-B207-104DAEB35D6E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45D75372-5E22-FA7C-7928-312CDFCC565D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00A70A7C-EBC0-3A67-8C71-9F1EFA52B0DF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CA8157ED-2AC2-A74D-789D-0F4EAB423D9D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BB808314-8B03-E1F2-EAB6-26D3ED0F1AEB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9A007895-6A5D-8478-9EC8-256B76610AF7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1512B541-98AC-6643-68DF-3EE1D41A822B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BEC3AE67-3205-31DD-597E-6E3A8F25F828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FA63B712-6E6B-02F3-F522-072F15AB3A2F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68871747-6AAE-C445-D13C-B14DCE9D3520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3A748F74-954D-2E10-B82C-A35BFE06CDEB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F2A2E418-3A6B-7ACD-499B-4A66C3BFC8C3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58926E15-79EB-E14E-0A32-1D4D83431496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7D375B29-744C-48B7-700D-7BBF3C92DE90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6C99546B-ADC0-601E-BDDC-F1D2EAEB8B6B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CBEA9C37-F0AA-90EF-99EF-2E8C7689AEB0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8CE20B41-302B-4363-F815-69E83DEBAE3F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09F9010F-1F3C-8AF8-C81E-E0276DEF794B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4F131FB2-8281-EA6E-FFCA-4541FF6F0BF4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ABAD327B-1C0E-3E25-3BC9-067F5089D9E0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18082E58-F15A-F346-0BAD-FE4DFBAFED2E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1DF815C9-A54E-F89F-C9D9-4EEC48E4243D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5FF4C1EA-4A0C-EBA3-78DB-E343CA30F752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13F5DE85-A283-D812-9ACC-750BD89A41C5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2D4DF9F1-F61C-B996-C97A-47EC88E62300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78204485-B2F1-CB02-7616-BDB1B8A68C36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9146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66371942-4A5E-3D39-A6BC-D72D9FB0C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chair playing video games&#10;&#10;AI-generated content may be incorrect.">
            <a:extLst>
              <a:ext uri="{FF2B5EF4-FFF2-40B4-BE49-F238E27FC236}">
                <a16:creationId xmlns:a16="http://schemas.microsoft.com/office/drawing/2014/main" id="{D0DE63BE-AAD2-5772-EFF1-07A7F5303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6957"/>
            <a:ext cx="9144000" cy="6453868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43C276CD-9B99-F294-513C-907262077EB8}"/>
              </a:ext>
            </a:extLst>
          </p:cNvPr>
          <p:cNvGrpSpPr/>
          <p:nvPr/>
        </p:nvGrpSpPr>
        <p:grpSpPr>
          <a:xfrm>
            <a:off x="123575" y="0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7748F428-99A2-2BE7-095F-C18F7845D1F3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6A067ED6-B617-AC5A-A841-B131092E5AB5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897ED8B0-E31D-1BD8-9F1B-6730FE46ED4B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C0CC566B-A31A-0CD7-61A5-814FF60514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975" y="159545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Final Prototype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48FBB447-E242-1554-499C-346A645D8D4A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0B95E42A-9E12-2B04-2926-6A219E773487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70C0B9FE-21A5-4782-C622-DC0B8ABC895B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AD0D88FE-4052-C369-5DD9-D659AE72FF5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C1A6348A-CB03-F33A-A463-6946CBDF2FE5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21FDB094-350F-461C-DB8C-50DA2A8EBB1B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502D4233-47B8-4977-909C-BDDD9F17C0AB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96BEDBAB-D424-63F8-62F0-DD8A1A90CED3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DAF2599C-B932-0EF2-78B4-8BBB56D40B34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4E6F5F7E-EFFA-2936-2171-6CC9DB13AEA6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4A0B4029-2235-B1F7-A075-D9FFE5BA80E6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F83E4637-D40C-3188-A1F8-650B56B94623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B95F8419-9D89-DAF1-B2FC-AE50754F2AA2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62935A41-5253-6A20-660D-85F871919A31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B78DFF0E-AFE1-9BF0-2D6F-36CCBD1C571E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5CACAD8E-4993-BA86-82E1-D92424ACC0BE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9E87FCA5-28F5-0256-6D91-A781CD5843CD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33FE9CF9-203A-649B-6CB2-B1012F052464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52D27D46-D5AE-AE8F-8B76-41028E4A49D5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186AE450-49FD-DA9E-87DE-E8774920C471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318B573A-1D2B-7A5B-2C9E-F2717EC51B67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C9AE9FE8-B1E2-6250-6B00-EC5C11EFA3BD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4A623CCC-9EB6-BE75-3FA7-988D72459E37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76C49644-51C1-814E-8DF6-0FF6137CB2B6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FA38C679-D8FD-0523-E056-7CB09F975B5D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E390F135-F363-3800-7BB7-E3D3184AC94E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62977FA1-8C5D-E1E9-00ED-B617C364C5AD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32BB247F-312F-8C8E-EA2D-6FAD48FE5BE0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20E7432D-6975-1BCF-0BF0-D3636AEB1ABA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52932BE9-0BF6-9E1E-F104-A071F0B057FA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793449E0-B697-9DA1-BD28-3365D906C52A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59AFFE73-0BC5-5C0B-3CD7-4E0CEA75F095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7C504FDE-4116-A529-0011-CAD9AF1E972F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BBACDED9-4B30-13E9-737D-CC452811F6C9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9755BA74-5620-C71D-4008-8F84C373097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8244FC2B-4849-F3DC-329D-F11E22106348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A6A47A42-34C9-1547-F70C-3B2C9E423CE3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4A57F8EC-FD65-3D22-A79D-B790B04F3429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53F9F17B-3216-6663-3164-0DCCAC8226FD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46DC6B86-DE3D-D5E0-C8D2-70F80711A45A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503DD7A6-58A5-6F4D-5565-617A247AA763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78A8DC13-F47A-330E-A707-B8E56EE1504B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1E98E6BD-8D7C-1397-1C79-98B8DF3CDE1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977F3CFF-E7DC-D683-9BA8-9BEE5C26FDC3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3FD38330-A78D-7131-377B-8D9AD5EC273B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B385E85F-1BF2-7F3D-AAF0-C188BEF975C8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2A197829-6A4F-D05D-64D6-4DDCDB688610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C503ED9E-1750-385D-DCEE-C5D5236F0E51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A4606CD6-40CE-1D1F-24A6-009A9F069BC4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99557E63-A476-0E8E-9FF3-FF480C438864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E7E1A84B-150E-AB67-AD13-C25969A155CD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CA1E0B3E-B221-D0DC-603F-D9225BE90505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9919B82D-D891-FA68-AACF-064A9320429C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964A0658-6A03-7A55-FDAE-243AFDAD7B09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E80289A5-91C7-D52A-E3A6-02EC5FED2319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47E858B3-5962-9DC6-6383-B5A1BF1371DF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2CD64CA5-3B0B-2AB6-828E-BFD0668A082C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192C7EAE-6A3A-A84B-F99F-A1B9C2D37FAB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651B5368-CB12-D245-ECDD-9F9898060CE5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6EEC0DD0-0CB4-756B-0FE8-8DC7A2F898EF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DD35E06C-8619-E4B0-4C04-92F94337253C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B8432349-8922-4C90-3796-CFF38A0E31BE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FFB4AED8-EBB4-5D4C-5064-09F4F9DBD741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FF0FE475-5AD6-B27B-1B78-98E9F7452A8E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BA7FE455-845E-D8F6-4358-161C95AC047A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B9BECFD6-25D0-2B57-FE4D-85A6E7FAACD2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21B8C123-CCBC-18F7-44E3-A96F4E610FD4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64126864-9EB7-709C-0C14-33A80608CA99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0D3254D4-DD0A-B46D-9634-0288FC32FF8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E53FBE76-867B-2AF4-09E8-039725F5F011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C9077E49-58EE-390C-B2E1-C0D4AEC85CAC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CCF1BD11-9D33-C790-FFEB-82A5C5FFD2CA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7B2710B1-191A-3E8C-E1F5-E5157C3C05FF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13C1887B-F847-D46F-D4B6-C9C3716B376F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48147061-268F-5013-B0DF-97A1D4A5F8F4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59A4D6D1-EE2C-46A9-B491-85DA0796991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DE8A50EA-6AD5-1797-4C62-6E78BDA4E273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D4B34FFF-6DF5-9144-450C-103378FEA79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56F11F33-5CAA-98BE-1D70-67A46680D437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C93F9F3D-7FED-152F-7277-41BEF3CB0261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FB53D633-E2CD-E22E-CF44-A03124434E78}"/>
              </a:ext>
            </a:extLst>
          </p:cNvPr>
          <p:cNvGrpSpPr/>
          <p:nvPr/>
        </p:nvGrpSpPr>
        <p:grpSpPr>
          <a:xfrm>
            <a:off x="5229622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816495EB-B898-06A7-211B-F4509248C430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8CC63C7D-0465-685F-9465-240DCA9CD527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EE442E8F-5593-A09B-58C9-194D49C260AC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A704A5F6-F306-FF2C-CC69-9CD85680C9D2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902C97DC-D07D-F6A0-7073-719F1388EC7F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54492C72-FCA0-0F50-DE4F-9A225C57F7DD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796E58F5-A7EF-28B6-BC5B-8F0E93CEA8A0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A7CCCA01-E37C-294A-CE3B-56752CEAA752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98B56D05-087C-8B27-3AB6-FAE3C87724A6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E2BCEF16-DB63-830D-5469-4BA1EA74C09A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08DDC4FF-4BB6-B9AE-5357-5E0057F918ED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FE6E7E28-D419-62BE-165E-575F316DB65D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0D7788D8-21EA-7E4A-F47C-1A1F2D30D5D2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6929ABB8-2FE8-C284-3979-A5E18943F36E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E142E452-18B9-BA9E-83D4-1E55DED3D741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9060A038-7A45-0A9D-59D5-D201455BFAD6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793BD38A-3D67-889B-1D82-6A26DCB2E2D9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5E96F6C3-EE62-4044-168A-6B8EDE984D17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0D5EEE07-6B65-CCB9-DC14-A7A8DEB2238F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D737718B-AD20-0BDC-6F7A-1D4E4E810E6D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D10FAB77-C224-FEE1-A390-E485912DBAEB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E40A89CA-3CC1-2217-C3E1-6C8839B31205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B7F3D9CF-1914-274F-9FE2-1AA55DB2EFC5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859CC1C2-CA40-7184-0E6D-C53B35AF307D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C2DAB37D-8628-525D-EE03-5D54395616AB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0B41789D-826C-46FE-7AB6-53843CAEAA6F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624A7522-4C5C-3ED9-93E9-3119A02FCB3A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AEA4E70B-38DE-9713-A762-5C5EAFDD7D29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9BEBCB92-5FB6-8FFF-D762-B5AF5E6C9B02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34B25CB9-7E84-2469-DC50-0CA878BC818A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F9FA1204-D529-B48F-EB5D-2B7DAF0F13A9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642697A7-5BC7-1F7C-E629-723141AA932F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32F46934-8BE8-C919-7EE6-BCA8571DEA1D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208249A1-2B3A-7DE3-92AD-C18C19703B6D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43C5D078-FD22-0B75-F7F8-E411A2834901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5CAB6A31-9A08-C90B-1117-76A1158E27C6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A74D1FE6-5B12-A97B-D891-53CD82519E53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F907A7EF-F4AE-DDE7-C38C-AE4809F3CAF6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0CF54AE1-4E76-C23D-56A3-940FBDC89EE6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D4CCD25E-C73F-C8D4-74C2-649BB163E645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CBDB915D-DA69-9092-291C-F5B6140B93CA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B6FCE41E-09BE-86D9-6705-58F1ACFFB218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96C695C8-B8F1-CF06-2292-A504CFF4FFDB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93D3B1E3-A537-1D4E-43E4-A0574E86E57E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A5D2EB3E-E921-77B3-2E32-7466E67CD209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C87A6FEA-1F26-8AE0-E593-C9B8F662591C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CCEE12A6-B5BE-A795-C8BA-1010C8DA45B1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EFA67E7E-A416-EFBA-3074-0B2DA55CB2FB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8DAAA1BC-3E84-51E4-5C68-F1809EACE1B2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6769DB16-449F-CF13-9440-AEF0F3E587B6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4CD2766B-C53B-2AAB-8A2D-2559EE116B23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4BC9188C-A586-CB49-EF7C-006CD3107D5D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EF9F6A05-3CC3-514E-8CA4-2A4094632452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D364D5F9-6ED3-E70B-1F72-D0305648E71B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8558BC0A-446D-EB7E-B467-B3FCC82AE471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46C9F4EB-66C9-68EC-5605-B35A54FA8A2E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E7A0DBEF-D2DB-400D-DD9D-A7ECE8905FA8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FCD6FB6A-C17A-F7DB-1AA6-7700249E1588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99329C95-E709-BA41-BBDC-B9EC702B1636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02A52491-4ED3-750E-BEA7-29D674BB6C52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FA543C50-DED8-816E-3001-8DA125B01430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FB0B5383-091C-8FD4-C113-90D76B2966CB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C35D7AE9-8D01-E16E-0138-7953FC0F684C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F65568F7-94FA-5060-81FD-7D560F0990D0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463B2C15-FEAC-BC9E-809B-59E7856A3F05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0496C595-F3FF-1164-E489-529FF5B3B7C5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758754B7-79BC-4B3A-A6A1-AAC10AA575DE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1F368091-F9A9-751B-9CAC-DFC71AA294AE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B03B3F19-B603-E48C-B8F6-9A1FDE7AE1BB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B063C5BD-B177-9FE6-83CC-CB03C130CAC7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544645F6-49F1-2109-AA27-4057E1B873CF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CFDF9DCF-F1EC-0123-0A29-FC73FFEF26F1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5412DE69-1EEE-1C25-C45C-CC3CDCA9DE9F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5B7AAB51-0A29-B02A-3E8D-1B577B5637EB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C1295F5A-A6C3-ACC9-7AEE-2B2D119C3B7C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AFF7155B-9F91-3EA4-3BDA-DC71E5BDF9C6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6BE60E46-F5EC-97C8-755B-DD28BE73FA0E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19AAB3BF-A405-7F8A-4EBC-BB386D59D62D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6B731AD3-6B45-5819-6CD3-8E6272CFAA17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4E09EC3C-CA10-C5F3-039D-4284DDEBF30E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6FE76100-1140-63CA-A8F9-A84EF7DAA8F3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E6BC06EC-7E6B-7FF4-17EE-CF2618D4D444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C6D0B8DB-24D5-3420-6E24-906BA6EAD169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53BB2800-D8AB-4B9B-10F2-83FAC049EF23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E6AE7AB3-6FB0-78D1-06CE-75DECDE4877D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4881D90B-4439-6608-753D-19AE7A715A07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40556B95-259E-EB5F-3FE2-A2ED4180CBC3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028CAC9D-7C57-80F6-1885-7FA8BE200215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A7B59B36-B726-2DC2-10AC-B96CBDDEFC1F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3CD5AA8D-858C-C45B-BBC9-BF5DC82DC5CC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4636776F-4BD1-8FF8-F3A8-C86B6FEC1697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F0395D68-967C-AC6A-0877-2004EF1F6D18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C1D9DA45-E957-C212-D3B4-1491937BDD12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CB85E2F2-5203-8AB7-C765-D2F077431591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C020BE3E-0A8E-F891-C429-A672F56881DC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97A9823F-D2D4-24D5-0AE1-F6FB6B3A8D08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E947B479-4DDE-C323-8CA3-25968DF4B9FC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3DB40884-3D5A-3371-FA79-B364CEF99CCD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A5B6E7D2-ADC7-B96F-7492-60A7B4D8B878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906BE9EC-6734-A80A-9F8C-935B5F83732F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D4B59045-63B4-196C-BDE6-D649DAD7C0C2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D768A0F5-2416-6A91-3A54-0C1E21F9B3F4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2BC7ACA1-F3FB-9C42-9BA4-8D1662ECC1CC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D8A69243-39A2-4439-B038-1BB0A56CAE2F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A497E11B-C547-6690-5DFF-FAB8BB68C1BE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0B67AE57-CA9B-D8B2-37D2-C4F8F3288D81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E17502D3-E21B-602B-2185-45A879AA0264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3D2B5696-A8B2-0999-FD68-D24EE53DC422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52260D93-77AA-9529-AB79-33A650BAFAE5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759D2B4E-7748-952F-5D1E-15825BE89E34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F2FA36A4-C6F3-100B-3EB1-CABECA9D8309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F165AC71-90DF-8529-7E4E-345900AAA1DA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662E2495-3C0C-524E-F2E4-C6142810DAD4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A40413BE-9A97-25E0-2B74-C32B894E86E1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9A4F7A8E-8DCE-864E-8319-B06C4D0A7C85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245B4F7E-BD92-7312-D978-192F908ED462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32069943-30F2-9920-A4C9-BB1BBA97C79D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341B57CB-7359-4114-41E6-67067700FFDC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618B2C57-1D70-DEE3-86BA-4FC2019E3EDD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B1B3B2B4-50F7-8038-95C0-4209406D4276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C2C55B56-7E38-D5FA-6388-5D51156D12D0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9AA44A41-2A54-6C52-0CD5-C1AA0CEB0E8A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6EDC9FB7-91CC-57BD-1215-8CEC29F707F7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475A06C4-4B07-D8CD-EB05-3455A56150EA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4341BE24-C341-4054-7DA0-18C729FC4B7B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04232152-4A32-D687-F717-893C273DED8A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D987AAE9-0CFE-63B3-A89D-CA9D841E481C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2A811D5B-BB1C-6C23-6C65-C3D76FA59D6A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CE416884-9F8E-493D-09EF-7E3D27D51FF0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97818348-5958-5C42-3085-5A9751834E02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90528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5F065201-0CEA-BC0D-3EA2-7797B1DAD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y object with holes&#10;&#10;AI-generated content may be incorrect.">
            <a:extLst>
              <a:ext uri="{FF2B5EF4-FFF2-40B4-BE49-F238E27FC236}">
                <a16:creationId xmlns:a16="http://schemas.microsoft.com/office/drawing/2014/main" id="{C71866B0-2749-E58E-6571-A09F03FF9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53A156F4-D109-4468-1D9F-045DF1FC58C5}"/>
              </a:ext>
            </a:extLst>
          </p:cNvPr>
          <p:cNvGrpSpPr/>
          <p:nvPr/>
        </p:nvGrpSpPr>
        <p:grpSpPr>
          <a:xfrm>
            <a:off x="123575" y="0"/>
            <a:ext cx="5019925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5BA0331B-F708-9F98-3FC2-8A2533FC4AB9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CCB411DA-914F-23BD-6C0A-273EA5D3A536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D0AC35F2-A4ED-643A-56E4-65E41921176C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0922B1BA-4197-72DB-6BC0-9144C6F455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975" y="159545"/>
            <a:ext cx="4565939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Current Design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6C4AC693-D9BF-9DE9-0D31-4C4537CBB788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A2102989-E8B7-0296-A97D-76D9083843AE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BD301337-2743-E6C5-7681-1BA9E87D8843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8AFF27E5-7553-47BD-F5EA-A380B72ADA0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FC8CCF1C-71F7-08D3-FF0C-EF6AB52E803A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F36555DD-FB5C-22FA-868E-66D8E25B39C2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98B4784A-78A8-8DDF-EECC-235081854B3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A0D5102A-E008-5E5E-1D26-2C05268E50F0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AF6E70C3-9E1B-302B-D8AE-1DF5D806D88C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227CAB42-297B-6A15-0E69-E26C4268551A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3A23ADFC-E869-6848-6739-9416D9F93D8B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A9A0BDCB-5CF4-5313-596E-37C7B369DF7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A47DC1FA-1626-ACF0-7BDF-09588306E8EA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635862A8-53A7-091E-48E5-CDE38A56F4F8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E48C00EB-FA95-9EF0-F68B-926EA2C8A2C1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9755D554-3503-22E0-1A33-D8010AC986A5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B48C2AC5-1A5A-8D6F-2951-6E1624AEA2C2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9BF09F06-5F40-2B8B-BA2C-CD155405F613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98D812F4-0646-3FF9-8C80-67DDE0645A74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C57B9310-E09C-B356-7816-569C98CA60C3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1710A907-BF9E-2898-C9B3-F39E79105FBF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1969704B-4F07-E038-A4B6-1724F3F329D2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F4EA97C3-071F-EF73-8927-17704BE90441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ED36AAA4-60B9-EF84-B03F-3E287AA12E69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FDC83DF4-27AA-6B55-CF27-E099A66C6B31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A7913186-BA67-A611-455C-F684423A0AB6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6B74879A-93E0-83E4-5BCF-8DC29FF03C12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843D8591-4C23-36E1-6F38-0DFDCA409EF0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2FDEC5B2-68F5-547D-E84F-B1A768A28146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C05C4276-0B2D-9C7C-4994-9306088819BB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EBC7D35F-35AE-108A-0B18-97476CE58A03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57156829-F946-1EFB-3881-5720084D6FEC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AB26F903-0CD8-6D73-D6EC-7E5529A49B99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E408EED8-DC39-AFB2-D742-805FC9E1EFD8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B5BF1E8E-CC82-D486-0A18-51BC8C1B0936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8F2C3B86-98D4-009A-B9C2-CA2220C01CB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9ECAE573-77DB-3E3D-B0CB-4EA24EA755D4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EFF4B94E-7966-7C5A-2536-5B829E0D8792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5D6108D2-53AB-C00C-B642-F97EE6DD4F98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0DBF1D7F-9804-8790-103C-C08F9DBBDDAF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C18B13E1-3753-D779-8E7F-E95303B406ED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94B0C029-E673-E150-230B-594B2E81DB81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923CCAE6-8468-9EB2-DAA4-683BCD708F26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CE024114-ABB0-CCA1-3150-D2F517820FA4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65CFC68D-B216-4057-B055-9D5938FCC6CF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3BD670C0-DF58-0F9B-11D4-DD933A776071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CC4EC57F-5026-ABB8-B5FE-7E7AAC0ACD41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6CA2D3D5-848D-2EC5-BE11-07353F1A914E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DFA2067F-2315-BBB1-E61D-C8E327E9AF03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825DEE16-DBDF-6703-A310-7BBE8332983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D8EEC806-88C7-6FBB-6373-3DF9C191E986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17910311-27AF-AA4A-C70C-3A66BAB19F8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0A968DE3-01FF-A812-C734-8FE45066DC76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9BC6E370-B20F-8EA4-97BC-EAB70003B3EA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75F21119-CFD2-F49B-B5FB-0609D0EF7D15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CB29D661-C684-BAB9-AE12-74B4847FE852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C823D113-0534-329D-01CB-BB520F26ED93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BD9C6ECD-0B54-6FFA-9A29-A624651AE6ED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D810F120-18F1-2162-EA36-4259D4F24AE3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A657CA71-9C1B-DD42-6799-50CF9836EC38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21B37985-D422-8C6C-9866-AACD6B69EC8E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EAEEC761-3D9E-A110-28DD-33FFDC28150D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25E33F53-4D41-D604-C5B6-6BEEC577D6C7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84F32471-5012-CF8E-2974-0D44E0083B50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7BB05F35-AF64-DA1E-9344-8B7F40EEA29C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736FA52A-3F9C-B1C7-A54B-371204D9DBA2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8235179F-68C7-F6E7-59C6-02505FCC38D4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107E2AB9-5927-EE10-E6C2-514BD16DC92D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76C1CD3D-5EFB-CA75-6B2D-F86FE3F73860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7CCB2D57-2A95-9A2C-1E90-4DD35E438FF0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36B26F0C-C730-3CCE-ED24-3DFC5FD6BEBF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4CD3F996-73A3-44FB-C3C5-DB208CA78DD5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FC532F9D-B694-57B2-C79E-E328689B31DE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3B916633-7FED-E14A-5895-F6C8844537EA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B7D7CD6F-50E9-D1F5-B24D-FC151E0A260A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32855D0A-DCCB-8453-5B2C-8FC0AE7E4C0A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EA4ACBFE-70B1-ED7C-D60F-545B6034565E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ED377239-FA1B-26EA-98EB-E6DABE00759B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1E938804-ABBC-BD58-3718-5E928F521CE8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A1A78779-1172-F294-C741-152CA44957B4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0A9B5150-A15E-CBB9-5804-3D0B23110060}"/>
              </a:ext>
            </a:extLst>
          </p:cNvPr>
          <p:cNvGrpSpPr/>
          <p:nvPr/>
        </p:nvGrpSpPr>
        <p:grpSpPr>
          <a:xfrm>
            <a:off x="4685036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8DF00812-A1B1-CA47-DDC3-30CC06506658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A511FA7E-2BFD-FDEA-ABA6-B3431A65DB93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5C54BBF6-7DF1-A7F2-2FFF-3FD987E78FB8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1D0F50E2-A18D-0FDF-B5B1-8E3CD6C3BAA0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5802D71A-7C1F-5358-E392-C168A0CFB47C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7DE99542-5D5F-2903-BE7C-34C45AAB67D1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29A83581-EC87-9D6B-DCDD-E6C3DCC848DA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FF0053E2-4B05-009B-D3A5-2D94AFFFF589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2DE91F15-EC0A-063D-3D6B-27B8929DE06F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C8941C22-DE22-DB61-D4CA-4720B97ECEEE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E391219D-4E79-5CB9-175C-9514BDAE9B3E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880CD91E-7246-2DD0-9DAD-0412A81E7492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3B2D4938-CB64-4954-F4E0-70659A20C560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C890EC8E-9EF7-EBD0-4147-C0FBA17808CD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A4B8DDC2-7BEA-65B1-AFF0-8C0D8EA6E08E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CDCB2AA7-68F9-2F64-DACF-7A448DE6E7FC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8C1FF925-8E4C-B5C7-56AC-E702607222F6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0B29FB0D-8479-2A3D-7349-D9D8B8BC8BC5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7FF2A624-7154-7A89-601F-6CDE38F74B36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BEA24459-89DC-067D-9845-E7595F40A1C0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07038540-83F6-74F2-7A96-7E530E722A9B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50899B8E-F056-3DA3-98E0-C4B819AF1C67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3DFFC0E3-C6A8-F497-C447-C39FA1ABD742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305A5432-AA7B-EAF1-1F1C-187BC676940A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8C664B09-BD21-A875-409F-8C09735CCA53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56409934-A437-0E89-42F6-535CE4AD8D60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9655D64E-1713-C450-CC6B-4C38F918C700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0372D43C-61FF-039C-DEE1-53D27F69AD0D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6BC82AB6-A7FA-B49E-E6E1-A1BDCD246007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31BBE743-8D72-7379-AD36-793F511F4CAA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572F4EBB-8868-7356-F310-CD468EB97C66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F11D6EE7-B518-CD31-85D0-019F290BFA26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95B52240-CAC5-E8DF-3715-5536015E0A81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61C1B2E4-B5CF-0190-4A45-019AF4921A6E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616BC4A9-623E-76D3-0F1C-DBFBDBB58B73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854BFAF7-B23E-61B4-401C-EEA5502B9FB0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1275A87D-F6CD-F95F-D953-97A8C28C318E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FBBF9C4A-E8EE-D2E1-6468-8F9F446928B5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6F05043C-1358-2662-F08C-3EE5578CE97E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EBE75D8D-88E5-CD18-C086-B61FAC2C23F0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DF87F11E-8CE8-518D-9F98-F9EC1D66B489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82EAE9B3-B734-7B7B-96BD-A1AA53C6DFC9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61083849-97FF-BAEA-35EB-0E7A66A7F892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9C7DAF5F-DE3E-28E2-BD8E-C23CA6A5B0FC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AB0C25B3-2C54-6C63-E669-95FDE3764425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BC7190FD-3483-9C67-9F6F-3867F5400CED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E67FDC45-1403-C57E-724E-799BC986B854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2A6C8B3F-3CF5-8BAC-EECE-1C814C864F24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5E4C0CDD-6EE9-013C-CEB6-571EC4B35DD0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4D7DD81B-3960-46AC-0E62-770806A35095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D49D9D22-6341-01EA-E31A-76D175B331EF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47D19A1A-2955-A13D-0C8C-7C702B9A0658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6CD55FB8-1CE3-1FC5-C847-1224253FB6A5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B74F3162-6ABB-074D-612D-CDED4DA58ED4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BD903F1F-106E-24D4-9C45-4DBED48CCA36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2E1210AA-1072-863A-A21C-9554CD2493CE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E8B05D24-7747-13AD-5331-30B1FC784E61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63198E6A-60B4-971A-0A09-B1CB0C45122D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C4F2D6B7-D35F-8BD9-FF70-717070A8535C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A1B83749-543F-8C96-6ED8-4376DEE4A77B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ED24E167-6BE4-FCE0-93BA-DAF7D6A384EE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7A630681-A019-349C-4042-86EC444772E4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E135CA76-04E5-97A9-E333-5226E28C18DD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631CFABC-10F8-04DD-8601-A3BB2B602FF0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CCF820FD-4264-BE1E-5A47-55647717E9CD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8F4211DC-31BA-2C9A-3D4B-F54EB4BB1D1E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45CBC239-F958-4D24-C896-3D07814143D0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642A8BAA-7C27-81AA-E993-734008152570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04A5B4EB-C86F-AA10-A2A2-6DA1E9C54B8A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764A1AC0-8CC6-86C3-2265-AC27BCF211FE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BD4B1CDF-B9FF-CE6B-CE8B-A105EE2B5364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E040B728-6956-0B9E-92B5-249B64B16B25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7C3A4E28-1245-D904-11D4-B56705743B17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62B7EE85-FC12-533B-9B59-1C2714FB764A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42EC2C76-295E-0882-C664-46A29D802704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D1C0137A-0D55-5D04-AC36-416631D10C17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197E20E3-4646-8B41-90F0-5B2D0FC1EA80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13EEFA96-A448-CE43-A33C-FE86CC9BA96F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CDC17AE5-0D0E-1D99-2FF3-CAB38F475DB9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64814321-676D-E339-987E-242D8EA69861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B29F3DF1-4669-400E-3E4C-75423662179B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1ABB51F1-F7A7-AB8A-3A6F-4D24497CF303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ACCB7DA3-92B3-C5AA-D628-CC390E15F0DC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3EFD31E8-FECB-F5A0-3E97-7925DB8A63C7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4638E38A-88C3-342D-FC6A-9E0DFE9727D6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3725D459-B022-BC1D-2013-CEA02A4CC0DE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2F79B92F-1453-3DB1-1655-1DF20294FA6E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AAB18CC2-9149-B5F3-93CA-60C648FD3E3F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E76BE2C1-4323-BE39-048C-79B89A4F9F73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93FF94A2-6C6A-E523-00F4-5EB35F1C09EE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F84218FC-EA53-441D-5474-FC1BBE929345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C522B06A-BB6E-5A5C-7866-A40608121E8D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DC1272C2-E349-9232-495C-B97BE4BA78EF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D573B6B6-FF82-0D73-F0F8-45F1D7155703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EFC3B0BA-8827-C060-1FF5-97D04EF82FB1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F47084A5-492D-313A-6910-D2027D5C21AE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24A345E6-0A9E-83B4-B952-269791E03151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64279E49-78BA-750A-F519-F453CDB9C5F4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60A739E4-EA88-768E-DED7-56B470D4BB9D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4DA8B8B8-9BD6-ADDE-2773-B1491743FEFB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738081E7-8DD1-5329-F802-DD57891EBC7E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C71E50C5-0514-D774-E902-106D99375805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714A2885-2102-3C59-3B0E-5E1699596E19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95B9FF57-5DE8-7374-6B91-E0684764B980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92EB2666-B6B5-0FB9-3220-C6CCC7C48BAE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0BBA7332-D600-A048-7468-06C2B711738D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F5559CAF-2750-9D01-917F-44D21A7DBD4E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3BE5BFBB-02AF-95A5-7E78-F5429C4D3B9F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6E68A94A-6F8F-2F82-D3AA-F176BF3F9606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DC934401-0C41-CD99-6A4E-CA502A123203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87AA5B0C-DD15-B193-6B5B-E0E306AB0086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D664DCFA-F8A4-E137-A7E6-D61D96BEDA0D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F90E8465-AABA-0A58-1B85-B64C9C814153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78BE7187-D36A-6443-B25A-5003A5128A25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687C1DF2-4B0E-9384-51FF-3561DCB78C01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1E6BC4A3-EC41-67BE-1163-41019629E811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091080C3-53B7-853B-D411-CE24557BE851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F59BCE77-D436-21C0-BF52-C0B60A222018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5571E55E-7FEF-AF8F-48D5-D7A021BD550F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DD0E0A29-AAB6-656A-0C67-D837CE81E0C9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EA839187-D1A5-33F5-CF45-70158526C494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BA7E8C95-BC45-8C7A-ABA3-7B03B397CA19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4C807C8D-21A3-7429-907B-FF9C97E59D09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E7D97F67-B973-90FB-687E-E0D62520265E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87ED99B1-7A81-DA96-9334-B2D297627540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39012998-1C6D-8051-7EBB-941E13A1DFF2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9C862946-E363-D278-AF9B-D4DE0FDFAEBD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E579290E-FF6D-5ED2-4E13-D408020825B6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364E1C1C-78D1-4C05-96C2-EEE91950AF05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6A8473A4-0552-1409-BEFA-900CADC5EFB5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2713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7">
          <a:extLst>
            <a:ext uri="{FF2B5EF4-FFF2-40B4-BE49-F238E27FC236}">
              <a16:creationId xmlns:a16="http://schemas.microsoft.com/office/drawing/2014/main" id="{462D9B9B-13E9-B1F4-96E8-D9309343F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8" name="Google Shape;9748;p51">
            <a:extLst>
              <a:ext uri="{FF2B5EF4-FFF2-40B4-BE49-F238E27FC236}">
                <a16:creationId xmlns:a16="http://schemas.microsoft.com/office/drawing/2014/main" id="{59E63199-B4D0-7169-8CC6-90821AC29F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Co-Design is SLOW</a:t>
            </a:r>
            <a:endParaRPr dirty="0"/>
          </a:p>
        </p:txBody>
      </p:sp>
      <p:grpSp>
        <p:nvGrpSpPr>
          <p:cNvPr id="9749" name="Google Shape;9749;p51">
            <a:extLst>
              <a:ext uri="{FF2B5EF4-FFF2-40B4-BE49-F238E27FC236}">
                <a16:creationId xmlns:a16="http://schemas.microsoft.com/office/drawing/2014/main" id="{71735F37-2E18-1A1A-BE8C-7E7931C3267B}"/>
              </a:ext>
            </a:extLst>
          </p:cNvPr>
          <p:cNvGrpSpPr/>
          <p:nvPr/>
        </p:nvGrpSpPr>
        <p:grpSpPr>
          <a:xfrm>
            <a:off x="720012" y="1205447"/>
            <a:ext cx="2212848" cy="1619224"/>
            <a:chOff x="1021250" y="1343299"/>
            <a:chExt cx="1981950" cy="1450268"/>
          </a:xfrm>
        </p:grpSpPr>
        <p:sp>
          <p:nvSpPr>
            <p:cNvPr id="9750" name="Google Shape;9750;p51">
              <a:extLst>
                <a:ext uri="{FF2B5EF4-FFF2-40B4-BE49-F238E27FC236}">
                  <a16:creationId xmlns:a16="http://schemas.microsoft.com/office/drawing/2014/main" id="{84A3F75D-5BE5-9176-1A2E-1E32E3BE7369}"/>
                </a:ext>
              </a:extLst>
            </p:cNvPr>
            <p:cNvSpPr/>
            <p:nvPr/>
          </p:nvSpPr>
          <p:spPr>
            <a:xfrm>
              <a:off x="1217625" y="1405124"/>
              <a:ext cx="1535575" cy="10767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51">
              <a:extLst>
                <a:ext uri="{FF2B5EF4-FFF2-40B4-BE49-F238E27FC236}">
                  <a16:creationId xmlns:a16="http://schemas.microsoft.com/office/drawing/2014/main" id="{7217AD3B-DA81-D3FA-55AB-920355092B1D}"/>
                </a:ext>
              </a:extLst>
            </p:cNvPr>
            <p:cNvSpPr/>
            <p:nvPr/>
          </p:nvSpPr>
          <p:spPr>
            <a:xfrm>
              <a:off x="287814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51">
              <a:extLst>
                <a:ext uri="{FF2B5EF4-FFF2-40B4-BE49-F238E27FC236}">
                  <a16:creationId xmlns:a16="http://schemas.microsoft.com/office/drawing/2014/main" id="{AB5E1A00-44AD-56D7-32E1-887DE7D6AC98}"/>
                </a:ext>
              </a:extLst>
            </p:cNvPr>
            <p:cNvSpPr/>
            <p:nvPr/>
          </p:nvSpPr>
          <p:spPr>
            <a:xfrm>
              <a:off x="2878146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51">
              <a:extLst>
                <a:ext uri="{FF2B5EF4-FFF2-40B4-BE49-F238E27FC236}">
                  <a16:creationId xmlns:a16="http://schemas.microsoft.com/office/drawing/2014/main" id="{90773362-8978-2583-65BA-D7D087F65A67}"/>
                </a:ext>
              </a:extLst>
            </p:cNvPr>
            <p:cNvSpPr/>
            <p:nvPr/>
          </p:nvSpPr>
          <p:spPr>
            <a:xfrm>
              <a:off x="2878146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51">
              <a:extLst>
                <a:ext uri="{FF2B5EF4-FFF2-40B4-BE49-F238E27FC236}">
                  <a16:creationId xmlns:a16="http://schemas.microsoft.com/office/drawing/2014/main" id="{F28714D0-EAC6-53B6-3564-BF2593D013CA}"/>
                </a:ext>
              </a:extLst>
            </p:cNvPr>
            <p:cNvSpPr/>
            <p:nvPr/>
          </p:nvSpPr>
          <p:spPr>
            <a:xfrm>
              <a:off x="2878146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1">
              <a:extLst>
                <a:ext uri="{FF2B5EF4-FFF2-40B4-BE49-F238E27FC236}">
                  <a16:creationId xmlns:a16="http://schemas.microsoft.com/office/drawing/2014/main" id="{8F8A233D-BC31-215E-7D45-4DC4CAC6DEBF}"/>
                </a:ext>
              </a:extLst>
            </p:cNvPr>
            <p:cNvSpPr/>
            <p:nvPr/>
          </p:nvSpPr>
          <p:spPr>
            <a:xfrm>
              <a:off x="2878150" y="1591801"/>
              <a:ext cx="63350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1">
              <a:extLst>
                <a:ext uri="{FF2B5EF4-FFF2-40B4-BE49-F238E27FC236}">
                  <a16:creationId xmlns:a16="http://schemas.microsoft.com/office/drawing/2014/main" id="{871EF601-BDA1-1CA5-655C-FDA7A55E6947}"/>
                </a:ext>
              </a:extLst>
            </p:cNvPr>
            <p:cNvSpPr/>
            <p:nvPr/>
          </p:nvSpPr>
          <p:spPr>
            <a:xfrm>
              <a:off x="2878146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1">
              <a:extLst>
                <a:ext uri="{FF2B5EF4-FFF2-40B4-BE49-F238E27FC236}">
                  <a16:creationId xmlns:a16="http://schemas.microsoft.com/office/drawing/2014/main" id="{DE63ECCD-DA50-B482-D152-EE6F0833890F}"/>
                </a:ext>
              </a:extLst>
            </p:cNvPr>
            <p:cNvSpPr/>
            <p:nvPr/>
          </p:nvSpPr>
          <p:spPr>
            <a:xfrm>
              <a:off x="2816433" y="235832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1">
              <a:extLst>
                <a:ext uri="{FF2B5EF4-FFF2-40B4-BE49-F238E27FC236}">
                  <a16:creationId xmlns:a16="http://schemas.microsoft.com/office/drawing/2014/main" id="{5DD3A33B-EACE-DA9B-208A-17641C14FF56}"/>
                </a:ext>
              </a:extLst>
            </p:cNvPr>
            <p:cNvSpPr/>
            <p:nvPr/>
          </p:nvSpPr>
          <p:spPr>
            <a:xfrm>
              <a:off x="2816433" y="229510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1">
              <a:extLst>
                <a:ext uri="{FF2B5EF4-FFF2-40B4-BE49-F238E27FC236}">
                  <a16:creationId xmlns:a16="http://schemas.microsoft.com/office/drawing/2014/main" id="{C7654CC4-BA31-38DA-278E-90EFD9D65E7E}"/>
                </a:ext>
              </a:extLst>
            </p:cNvPr>
            <p:cNvSpPr/>
            <p:nvPr/>
          </p:nvSpPr>
          <p:spPr>
            <a:xfrm>
              <a:off x="2816433" y="2233395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1">
              <a:extLst>
                <a:ext uri="{FF2B5EF4-FFF2-40B4-BE49-F238E27FC236}">
                  <a16:creationId xmlns:a16="http://schemas.microsoft.com/office/drawing/2014/main" id="{D0D837CC-202F-370E-BAD6-BB62C7A2501D}"/>
                </a:ext>
              </a:extLst>
            </p:cNvPr>
            <p:cNvSpPr/>
            <p:nvPr/>
          </p:nvSpPr>
          <p:spPr>
            <a:xfrm>
              <a:off x="2816433" y="217168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1">
              <a:extLst>
                <a:ext uri="{FF2B5EF4-FFF2-40B4-BE49-F238E27FC236}">
                  <a16:creationId xmlns:a16="http://schemas.microsoft.com/office/drawing/2014/main" id="{E4A76FE8-7DF9-0D40-F61F-B95BF906478F}"/>
                </a:ext>
              </a:extLst>
            </p:cNvPr>
            <p:cNvSpPr/>
            <p:nvPr/>
          </p:nvSpPr>
          <p:spPr>
            <a:xfrm>
              <a:off x="2816433" y="210846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1">
              <a:extLst>
                <a:ext uri="{FF2B5EF4-FFF2-40B4-BE49-F238E27FC236}">
                  <a16:creationId xmlns:a16="http://schemas.microsoft.com/office/drawing/2014/main" id="{1992DBA4-6E9A-957D-C184-0E9FE148665F}"/>
                </a:ext>
              </a:extLst>
            </p:cNvPr>
            <p:cNvSpPr/>
            <p:nvPr/>
          </p:nvSpPr>
          <p:spPr>
            <a:xfrm>
              <a:off x="2816425" y="1591801"/>
              <a:ext cx="61850" cy="69221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1">
              <a:extLst>
                <a:ext uri="{FF2B5EF4-FFF2-40B4-BE49-F238E27FC236}">
                  <a16:creationId xmlns:a16="http://schemas.microsoft.com/office/drawing/2014/main" id="{374D1985-4937-1DE7-0A0E-17E05F2483C6}"/>
                </a:ext>
              </a:extLst>
            </p:cNvPr>
            <p:cNvSpPr/>
            <p:nvPr/>
          </p:nvSpPr>
          <p:spPr>
            <a:xfrm>
              <a:off x="2816425" y="1530060"/>
              <a:ext cx="61840" cy="83665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1">
              <a:extLst>
                <a:ext uri="{FF2B5EF4-FFF2-40B4-BE49-F238E27FC236}">
                  <a16:creationId xmlns:a16="http://schemas.microsoft.com/office/drawing/2014/main" id="{CB489B87-B894-F6C6-8070-6D199D850D0B}"/>
                </a:ext>
              </a:extLst>
            </p:cNvPr>
            <p:cNvSpPr/>
            <p:nvPr/>
          </p:nvSpPr>
          <p:spPr>
            <a:xfrm>
              <a:off x="2816433" y="1466850"/>
              <a:ext cx="61838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51">
              <a:extLst>
                <a:ext uri="{FF2B5EF4-FFF2-40B4-BE49-F238E27FC236}">
                  <a16:creationId xmlns:a16="http://schemas.microsoft.com/office/drawing/2014/main" id="{0BFD286A-A1C5-8890-763D-6C68D36CF136}"/>
                </a:ext>
              </a:extLst>
            </p:cNvPr>
            <p:cNvSpPr/>
            <p:nvPr/>
          </p:nvSpPr>
          <p:spPr>
            <a:xfrm>
              <a:off x="2753218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51">
              <a:extLst>
                <a:ext uri="{FF2B5EF4-FFF2-40B4-BE49-F238E27FC236}">
                  <a16:creationId xmlns:a16="http://schemas.microsoft.com/office/drawing/2014/main" id="{15FEEC17-4A79-13DC-F952-BA238D755AA1}"/>
                </a:ext>
              </a:extLst>
            </p:cNvPr>
            <p:cNvSpPr/>
            <p:nvPr/>
          </p:nvSpPr>
          <p:spPr>
            <a:xfrm>
              <a:off x="2753218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51">
              <a:extLst>
                <a:ext uri="{FF2B5EF4-FFF2-40B4-BE49-F238E27FC236}">
                  <a16:creationId xmlns:a16="http://schemas.microsoft.com/office/drawing/2014/main" id="{112911BD-365C-0A03-F323-C04805A301D9}"/>
                </a:ext>
              </a:extLst>
            </p:cNvPr>
            <p:cNvSpPr/>
            <p:nvPr/>
          </p:nvSpPr>
          <p:spPr>
            <a:xfrm>
              <a:off x="2753218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51">
              <a:extLst>
                <a:ext uri="{FF2B5EF4-FFF2-40B4-BE49-F238E27FC236}">
                  <a16:creationId xmlns:a16="http://schemas.microsoft.com/office/drawing/2014/main" id="{82D43DD6-48F4-A2AC-057A-12EFBB55EC7D}"/>
                </a:ext>
              </a:extLst>
            </p:cNvPr>
            <p:cNvSpPr/>
            <p:nvPr/>
          </p:nvSpPr>
          <p:spPr>
            <a:xfrm>
              <a:off x="2753218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51">
              <a:extLst>
                <a:ext uri="{FF2B5EF4-FFF2-40B4-BE49-F238E27FC236}">
                  <a16:creationId xmlns:a16="http://schemas.microsoft.com/office/drawing/2014/main" id="{79979778-B8A8-5359-A54B-4348BA66A58D}"/>
                </a:ext>
              </a:extLst>
            </p:cNvPr>
            <p:cNvSpPr/>
            <p:nvPr/>
          </p:nvSpPr>
          <p:spPr>
            <a:xfrm>
              <a:off x="2753218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51">
              <a:extLst>
                <a:ext uri="{FF2B5EF4-FFF2-40B4-BE49-F238E27FC236}">
                  <a16:creationId xmlns:a16="http://schemas.microsoft.com/office/drawing/2014/main" id="{4962529C-449A-67FA-A1A6-C42CFAFE35E3}"/>
                </a:ext>
              </a:extLst>
            </p:cNvPr>
            <p:cNvSpPr/>
            <p:nvPr/>
          </p:nvSpPr>
          <p:spPr>
            <a:xfrm>
              <a:off x="2753218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51">
              <a:extLst>
                <a:ext uri="{FF2B5EF4-FFF2-40B4-BE49-F238E27FC236}">
                  <a16:creationId xmlns:a16="http://schemas.microsoft.com/office/drawing/2014/main" id="{9E5C586A-1814-0672-387A-6E62D6377548}"/>
                </a:ext>
              </a:extLst>
            </p:cNvPr>
            <p:cNvSpPr/>
            <p:nvPr/>
          </p:nvSpPr>
          <p:spPr>
            <a:xfrm>
              <a:off x="2690125" y="1591802"/>
              <a:ext cx="254275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51">
              <a:extLst>
                <a:ext uri="{FF2B5EF4-FFF2-40B4-BE49-F238E27FC236}">
                  <a16:creationId xmlns:a16="http://schemas.microsoft.com/office/drawing/2014/main" id="{DDF85199-4A01-93B9-92F8-ECFC73CA5967}"/>
                </a:ext>
              </a:extLst>
            </p:cNvPr>
            <p:cNvSpPr/>
            <p:nvPr/>
          </p:nvSpPr>
          <p:spPr>
            <a:xfrm>
              <a:off x="2753208" y="1530060"/>
              <a:ext cx="63342" cy="8366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51">
              <a:extLst>
                <a:ext uri="{FF2B5EF4-FFF2-40B4-BE49-F238E27FC236}">
                  <a16:creationId xmlns:a16="http://schemas.microsoft.com/office/drawing/2014/main" id="{5E129C93-6554-3B31-D1D8-B0991EFC1A0B}"/>
                </a:ext>
              </a:extLst>
            </p:cNvPr>
            <p:cNvSpPr/>
            <p:nvPr/>
          </p:nvSpPr>
          <p:spPr>
            <a:xfrm>
              <a:off x="2753218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51">
              <a:extLst>
                <a:ext uri="{FF2B5EF4-FFF2-40B4-BE49-F238E27FC236}">
                  <a16:creationId xmlns:a16="http://schemas.microsoft.com/office/drawing/2014/main" id="{0AE68ABC-9B7E-B6BC-536E-B95A4E37F635}"/>
                </a:ext>
              </a:extLst>
            </p:cNvPr>
            <p:cNvSpPr/>
            <p:nvPr/>
          </p:nvSpPr>
          <p:spPr>
            <a:xfrm>
              <a:off x="2753218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51">
              <a:extLst>
                <a:ext uri="{FF2B5EF4-FFF2-40B4-BE49-F238E27FC236}">
                  <a16:creationId xmlns:a16="http://schemas.microsoft.com/office/drawing/2014/main" id="{29567B8C-AF71-9819-2952-4E3AD1E09886}"/>
                </a:ext>
              </a:extLst>
            </p:cNvPr>
            <p:cNvSpPr/>
            <p:nvPr/>
          </p:nvSpPr>
          <p:spPr>
            <a:xfrm>
              <a:off x="269000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51">
              <a:extLst>
                <a:ext uri="{FF2B5EF4-FFF2-40B4-BE49-F238E27FC236}">
                  <a16:creationId xmlns:a16="http://schemas.microsoft.com/office/drawing/2014/main" id="{BABCC6B0-8235-69A8-CE81-430F48E7546F}"/>
                </a:ext>
              </a:extLst>
            </p:cNvPr>
            <p:cNvSpPr/>
            <p:nvPr/>
          </p:nvSpPr>
          <p:spPr>
            <a:xfrm>
              <a:off x="2690003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51">
              <a:extLst>
                <a:ext uri="{FF2B5EF4-FFF2-40B4-BE49-F238E27FC236}">
                  <a16:creationId xmlns:a16="http://schemas.microsoft.com/office/drawing/2014/main" id="{707EF7D2-B676-1D61-DEFB-B6D5B26584A7}"/>
                </a:ext>
              </a:extLst>
            </p:cNvPr>
            <p:cNvSpPr/>
            <p:nvPr/>
          </p:nvSpPr>
          <p:spPr>
            <a:xfrm>
              <a:off x="269000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51">
              <a:extLst>
                <a:ext uri="{FF2B5EF4-FFF2-40B4-BE49-F238E27FC236}">
                  <a16:creationId xmlns:a16="http://schemas.microsoft.com/office/drawing/2014/main" id="{7A414AC7-2509-1944-DE8C-7A2436360790}"/>
                </a:ext>
              </a:extLst>
            </p:cNvPr>
            <p:cNvSpPr/>
            <p:nvPr/>
          </p:nvSpPr>
          <p:spPr>
            <a:xfrm>
              <a:off x="2690003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51">
              <a:extLst>
                <a:ext uri="{FF2B5EF4-FFF2-40B4-BE49-F238E27FC236}">
                  <a16:creationId xmlns:a16="http://schemas.microsoft.com/office/drawing/2014/main" id="{FAB5771E-E6A7-F287-EC4F-188B1BB76ECD}"/>
                </a:ext>
              </a:extLst>
            </p:cNvPr>
            <p:cNvSpPr/>
            <p:nvPr/>
          </p:nvSpPr>
          <p:spPr>
            <a:xfrm>
              <a:off x="2690003" y="1343299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51">
              <a:extLst>
                <a:ext uri="{FF2B5EF4-FFF2-40B4-BE49-F238E27FC236}">
                  <a16:creationId xmlns:a16="http://schemas.microsoft.com/office/drawing/2014/main" id="{265C4DD8-54E8-141C-9C9C-783A21D3C043}"/>
                </a:ext>
              </a:extLst>
            </p:cNvPr>
            <p:cNvSpPr/>
            <p:nvPr/>
          </p:nvSpPr>
          <p:spPr>
            <a:xfrm>
              <a:off x="2628164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51">
              <a:extLst>
                <a:ext uri="{FF2B5EF4-FFF2-40B4-BE49-F238E27FC236}">
                  <a16:creationId xmlns:a16="http://schemas.microsoft.com/office/drawing/2014/main" id="{92F86F0A-9287-EFF4-EFA9-9613B8225836}"/>
                </a:ext>
              </a:extLst>
            </p:cNvPr>
            <p:cNvSpPr/>
            <p:nvPr/>
          </p:nvSpPr>
          <p:spPr>
            <a:xfrm>
              <a:off x="2628164" y="1530065"/>
              <a:ext cx="61964" cy="61712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51">
              <a:extLst>
                <a:ext uri="{FF2B5EF4-FFF2-40B4-BE49-F238E27FC236}">
                  <a16:creationId xmlns:a16="http://schemas.microsoft.com/office/drawing/2014/main" id="{4C06476E-D3BE-B6F0-4A0E-CB08725EC191}"/>
                </a:ext>
              </a:extLst>
            </p:cNvPr>
            <p:cNvSpPr/>
            <p:nvPr/>
          </p:nvSpPr>
          <p:spPr>
            <a:xfrm>
              <a:off x="2628164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51">
              <a:extLst>
                <a:ext uri="{FF2B5EF4-FFF2-40B4-BE49-F238E27FC236}">
                  <a16:creationId xmlns:a16="http://schemas.microsoft.com/office/drawing/2014/main" id="{D17EBA7F-6FDD-3419-2752-1101D7D2C5F7}"/>
                </a:ext>
              </a:extLst>
            </p:cNvPr>
            <p:cNvSpPr/>
            <p:nvPr/>
          </p:nvSpPr>
          <p:spPr>
            <a:xfrm>
              <a:off x="2628164" y="1405012"/>
              <a:ext cx="61964" cy="61837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51">
              <a:extLst>
                <a:ext uri="{FF2B5EF4-FFF2-40B4-BE49-F238E27FC236}">
                  <a16:creationId xmlns:a16="http://schemas.microsoft.com/office/drawing/2014/main" id="{1818630F-720C-65BB-8638-7349D61CD630}"/>
                </a:ext>
              </a:extLst>
            </p:cNvPr>
            <p:cNvSpPr/>
            <p:nvPr/>
          </p:nvSpPr>
          <p:spPr>
            <a:xfrm>
              <a:off x="2628164" y="1343299"/>
              <a:ext cx="61964" cy="61837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51">
              <a:extLst>
                <a:ext uri="{FF2B5EF4-FFF2-40B4-BE49-F238E27FC236}">
                  <a16:creationId xmlns:a16="http://schemas.microsoft.com/office/drawing/2014/main" id="{5B55A066-7370-EB6F-348A-0166FCC6054F}"/>
                </a:ext>
              </a:extLst>
            </p:cNvPr>
            <p:cNvSpPr/>
            <p:nvPr/>
          </p:nvSpPr>
          <p:spPr>
            <a:xfrm>
              <a:off x="2564949" y="2545088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51">
              <a:extLst>
                <a:ext uri="{FF2B5EF4-FFF2-40B4-BE49-F238E27FC236}">
                  <a16:creationId xmlns:a16="http://schemas.microsoft.com/office/drawing/2014/main" id="{00DE147B-F290-BC90-CCD7-E88DC5DB4C08}"/>
                </a:ext>
              </a:extLst>
            </p:cNvPr>
            <p:cNvSpPr/>
            <p:nvPr/>
          </p:nvSpPr>
          <p:spPr>
            <a:xfrm>
              <a:off x="2564949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51">
              <a:extLst>
                <a:ext uri="{FF2B5EF4-FFF2-40B4-BE49-F238E27FC236}">
                  <a16:creationId xmlns:a16="http://schemas.microsoft.com/office/drawing/2014/main" id="{13EEA8A1-818F-B18A-10C3-06BFF66BFF21}"/>
                </a:ext>
              </a:extLst>
            </p:cNvPr>
            <p:cNvSpPr/>
            <p:nvPr/>
          </p:nvSpPr>
          <p:spPr>
            <a:xfrm>
              <a:off x="2564949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51">
              <a:extLst>
                <a:ext uri="{FF2B5EF4-FFF2-40B4-BE49-F238E27FC236}">
                  <a16:creationId xmlns:a16="http://schemas.microsoft.com/office/drawing/2014/main" id="{A9133667-05A7-93A2-0BC6-7FCA3671FD80}"/>
                </a:ext>
              </a:extLst>
            </p:cNvPr>
            <p:cNvSpPr/>
            <p:nvPr/>
          </p:nvSpPr>
          <p:spPr>
            <a:xfrm>
              <a:off x="2564949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51">
              <a:extLst>
                <a:ext uri="{FF2B5EF4-FFF2-40B4-BE49-F238E27FC236}">
                  <a16:creationId xmlns:a16="http://schemas.microsoft.com/office/drawing/2014/main" id="{55EED22A-FA5A-401C-55D7-C7558DC925E6}"/>
                </a:ext>
              </a:extLst>
            </p:cNvPr>
            <p:cNvSpPr/>
            <p:nvPr/>
          </p:nvSpPr>
          <p:spPr>
            <a:xfrm>
              <a:off x="2564949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51">
              <a:extLst>
                <a:ext uri="{FF2B5EF4-FFF2-40B4-BE49-F238E27FC236}">
                  <a16:creationId xmlns:a16="http://schemas.microsoft.com/office/drawing/2014/main" id="{C6541F87-CB18-3B2E-2C38-E1ADDA14155B}"/>
                </a:ext>
              </a:extLst>
            </p:cNvPr>
            <p:cNvSpPr/>
            <p:nvPr/>
          </p:nvSpPr>
          <p:spPr>
            <a:xfrm>
              <a:off x="2564949" y="1343299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51">
              <a:extLst>
                <a:ext uri="{FF2B5EF4-FFF2-40B4-BE49-F238E27FC236}">
                  <a16:creationId xmlns:a16="http://schemas.microsoft.com/office/drawing/2014/main" id="{25ECA686-496E-2F76-94C5-6DC8712D27C5}"/>
                </a:ext>
              </a:extLst>
            </p:cNvPr>
            <p:cNvSpPr/>
            <p:nvPr/>
          </p:nvSpPr>
          <p:spPr>
            <a:xfrm>
              <a:off x="2503361" y="2606676"/>
              <a:ext cx="61714" cy="61963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51">
              <a:extLst>
                <a:ext uri="{FF2B5EF4-FFF2-40B4-BE49-F238E27FC236}">
                  <a16:creationId xmlns:a16="http://schemas.microsoft.com/office/drawing/2014/main" id="{A1452114-AF3F-9539-EBCE-C2F6F1FAA4E7}"/>
                </a:ext>
              </a:extLst>
            </p:cNvPr>
            <p:cNvSpPr/>
            <p:nvPr/>
          </p:nvSpPr>
          <p:spPr>
            <a:xfrm>
              <a:off x="2503361" y="2545088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51">
              <a:extLst>
                <a:ext uri="{FF2B5EF4-FFF2-40B4-BE49-F238E27FC236}">
                  <a16:creationId xmlns:a16="http://schemas.microsoft.com/office/drawing/2014/main" id="{3CD71294-2037-ACFD-E4DC-3650EDAB1203}"/>
                </a:ext>
              </a:extLst>
            </p:cNvPr>
            <p:cNvSpPr/>
            <p:nvPr/>
          </p:nvSpPr>
          <p:spPr>
            <a:xfrm>
              <a:off x="2503361" y="2481873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51">
              <a:extLst>
                <a:ext uri="{FF2B5EF4-FFF2-40B4-BE49-F238E27FC236}">
                  <a16:creationId xmlns:a16="http://schemas.microsoft.com/office/drawing/2014/main" id="{8F24919E-3CC8-96AA-28B7-096F287ECE71}"/>
                </a:ext>
              </a:extLst>
            </p:cNvPr>
            <p:cNvSpPr/>
            <p:nvPr/>
          </p:nvSpPr>
          <p:spPr>
            <a:xfrm>
              <a:off x="2503361" y="1530065"/>
              <a:ext cx="61713" cy="61712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51">
              <a:extLst>
                <a:ext uri="{FF2B5EF4-FFF2-40B4-BE49-F238E27FC236}">
                  <a16:creationId xmlns:a16="http://schemas.microsoft.com/office/drawing/2014/main" id="{C68D2AFD-154C-C748-D1CA-105B23BDFE2B}"/>
                </a:ext>
              </a:extLst>
            </p:cNvPr>
            <p:cNvSpPr/>
            <p:nvPr/>
          </p:nvSpPr>
          <p:spPr>
            <a:xfrm>
              <a:off x="2503361" y="1466850"/>
              <a:ext cx="61713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51">
              <a:extLst>
                <a:ext uri="{FF2B5EF4-FFF2-40B4-BE49-F238E27FC236}">
                  <a16:creationId xmlns:a16="http://schemas.microsoft.com/office/drawing/2014/main" id="{3AB4AFB3-046D-9066-F03F-29CA33B28B97}"/>
                </a:ext>
              </a:extLst>
            </p:cNvPr>
            <p:cNvSpPr/>
            <p:nvPr/>
          </p:nvSpPr>
          <p:spPr>
            <a:xfrm>
              <a:off x="2503361" y="1405012"/>
              <a:ext cx="61713" cy="61837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51">
              <a:extLst>
                <a:ext uri="{FF2B5EF4-FFF2-40B4-BE49-F238E27FC236}">
                  <a16:creationId xmlns:a16="http://schemas.microsoft.com/office/drawing/2014/main" id="{5C634DAB-5ED5-E7FC-1C6D-EF19FF165D3C}"/>
                </a:ext>
              </a:extLst>
            </p:cNvPr>
            <p:cNvSpPr/>
            <p:nvPr/>
          </p:nvSpPr>
          <p:spPr>
            <a:xfrm>
              <a:off x="2503361" y="1343299"/>
              <a:ext cx="61713" cy="61837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51">
              <a:extLst>
                <a:ext uri="{FF2B5EF4-FFF2-40B4-BE49-F238E27FC236}">
                  <a16:creationId xmlns:a16="http://schemas.microsoft.com/office/drawing/2014/main" id="{67DA212E-6B9C-D00E-A017-425DFDB08851}"/>
                </a:ext>
              </a:extLst>
            </p:cNvPr>
            <p:cNvSpPr/>
            <p:nvPr/>
          </p:nvSpPr>
          <p:spPr>
            <a:xfrm>
              <a:off x="2440021" y="2668514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51">
              <a:extLst>
                <a:ext uri="{FF2B5EF4-FFF2-40B4-BE49-F238E27FC236}">
                  <a16:creationId xmlns:a16="http://schemas.microsoft.com/office/drawing/2014/main" id="{4BB5690E-F095-9553-43C9-A648DF7F3064}"/>
                </a:ext>
              </a:extLst>
            </p:cNvPr>
            <p:cNvSpPr/>
            <p:nvPr/>
          </p:nvSpPr>
          <p:spPr>
            <a:xfrm>
              <a:off x="2440021" y="2606676"/>
              <a:ext cx="63466" cy="61963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51">
              <a:extLst>
                <a:ext uri="{FF2B5EF4-FFF2-40B4-BE49-F238E27FC236}">
                  <a16:creationId xmlns:a16="http://schemas.microsoft.com/office/drawing/2014/main" id="{F1168B23-17E0-D476-5A46-92BB4B9888A4}"/>
                </a:ext>
              </a:extLst>
            </p:cNvPr>
            <p:cNvSpPr/>
            <p:nvPr/>
          </p:nvSpPr>
          <p:spPr>
            <a:xfrm>
              <a:off x="2440021" y="2545088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51">
              <a:extLst>
                <a:ext uri="{FF2B5EF4-FFF2-40B4-BE49-F238E27FC236}">
                  <a16:creationId xmlns:a16="http://schemas.microsoft.com/office/drawing/2014/main" id="{F692AA5A-3668-B5CF-DFE7-D3E97BEBD087}"/>
                </a:ext>
              </a:extLst>
            </p:cNvPr>
            <p:cNvSpPr/>
            <p:nvPr/>
          </p:nvSpPr>
          <p:spPr>
            <a:xfrm>
              <a:off x="2440021" y="2481873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51">
              <a:extLst>
                <a:ext uri="{FF2B5EF4-FFF2-40B4-BE49-F238E27FC236}">
                  <a16:creationId xmlns:a16="http://schemas.microsoft.com/office/drawing/2014/main" id="{3B50E430-4D0A-ACFD-1810-EEDFC3E35FD4}"/>
                </a:ext>
              </a:extLst>
            </p:cNvPr>
            <p:cNvSpPr/>
            <p:nvPr/>
          </p:nvSpPr>
          <p:spPr>
            <a:xfrm>
              <a:off x="2440021" y="1530065"/>
              <a:ext cx="63466" cy="61712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51">
              <a:extLst>
                <a:ext uri="{FF2B5EF4-FFF2-40B4-BE49-F238E27FC236}">
                  <a16:creationId xmlns:a16="http://schemas.microsoft.com/office/drawing/2014/main" id="{E4B19491-E53A-FA38-4F8D-4E11FB3826C6}"/>
                </a:ext>
              </a:extLst>
            </p:cNvPr>
            <p:cNvSpPr/>
            <p:nvPr/>
          </p:nvSpPr>
          <p:spPr>
            <a:xfrm>
              <a:off x="2440021" y="1466850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51">
              <a:extLst>
                <a:ext uri="{FF2B5EF4-FFF2-40B4-BE49-F238E27FC236}">
                  <a16:creationId xmlns:a16="http://schemas.microsoft.com/office/drawing/2014/main" id="{4158A766-771B-7FD0-99B1-9C944299309E}"/>
                </a:ext>
              </a:extLst>
            </p:cNvPr>
            <p:cNvSpPr/>
            <p:nvPr/>
          </p:nvSpPr>
          <p:spPr>
            <a:xfrm>
              <a:off x="2440021" y="1405012"/>
              <a:ext cx="63466" cy="61837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51">
              <a:extLst>
                <a:ext uri="{FF2B5EF4-FFF2-40B4-BE49-F238E27FC236}">
                  <a16:creationId xmlns:a16="http://schemas.microsoft.com/office/drawing/2014/main" id="{E96FC49D-A359-AC66-459C-649D4E236F82}"/>
                </a:ext>
              </a:extLst>
            </p:cNvPr>
            <p:cNvSpPr/>
            <p:nvPr/>
          </p:nvSpPr>
          <p:spPr>
            <a:xfrm>
              <a:off x="2440021" y="1343299"/>
              <a:ext cx="63466" cy="61837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51">
              <a:extLst>
                <a:ext uri="{FF2B5EF4-FFF2-40B4-BE49-F238E27FC236}">
                  <a16:creationId xmlns:a16="http://schemas.microsoft.com/office/drawing/2014/main" id="{6DBE3EF3-9D5B-F7E1-6FDE-BD79969CC42E}"/>
                </a:ext>
              </a:extLst>
            </p:cNvPr>
            <p:cNvSpPr/>
            <p:nvPr/>
          </p:nvSpPr>
          <p:spPr>
            <a:xfrm>
              <a:off x="2378308" y="273172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51">
              <a:extLst>
                <a:ext uri="{FF2B5EF4-FFF2-40B4-BE49-F238E27FC236}">
                  <a16:creationId xmlns:a16="http://schemas.microsoft.com/office/drawing/2014/main" id="{AB6DBF55-CA2F-8E5E-A77A-A6F622C40288}"/>
                </a:ext>
              </a:extLst>
            </p:cNvPr>
            <p:cNvSpPr/>
            <p:nvPr/>
          </p:nvSpPr>
          <p:spPr>
            <a:xfrm>
              <a:off x="2378308" y="2668514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51">
              <a:extLst>
                <a:ext uri="{FF2B5EF4-FFF2-40B4-BE49-F238E27FC236}">
                  <a16:creationId xmlns:a16="http://schemas.microsoft.com/office/drawing/2014/main" id="{2B6BA4ED-7B91-2477-F968-482A45310064}"/>
                </a:ext>
              </a:extLst>
            </p:cNvPr>
            <p:cNvSpPr/>
            <p:nvPr/>
          </p:nvSpPr>
          <p:spPr>
            <a:xfrm>
              <a:off x="2378308" y="2606676"/>
              <a:ext cx="61839" cy="6196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51">
              <a:extLst>
                <a:ext uri="{FF2B5EF4-FFF2-40B4-BE49-F238E27FC236}">
                  <a16:creationId xmlns:a16="http://schemas.microsoft.com/office/drawing/2014/main" id="{CFE549BE-9076-408E-40BC-F4A182991C65}"/>
                </a:ext>
              </a:extLst>
            </p:cNvPr>
            <p:cNvSpPr/>
            <p:nvPr/>
          </p:nvSpPr>
          <p:spPr>
            <a:xfrm>
              <a:off x="2378308" y="2545088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51">
              <a:extLst>
                <a:ext uri="{FF2B5EF4-FFF2-40B4-BE49-F238E27FC236}">
                  <a16:creationId xmlns:a16="http://schemas.microsoft.com/office/drawing/2014/main" id="{4AE230E4-275F-FF6A-BF84-0B9E86151E1F}"/>
                </a:ext>
              </a:extLst>
            </p:cNvPr>
            <p:cNvSpPr/>
            <p:nvPr/>
          </p:nvSpPr>
          <p:spPr>
            <a:xfrm>
              <a:off x="2378308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51">
              <a:extLst>
                <a:ext uri="{FF2B5EF4-FFF2-40B4-BE49-F238E27FC236}">
                  <a16:creationId xmlns:a16="http://schemas.microsoft.com/office/drawing/2014/main" id="{C51934E9-111E-588A-D28C-4430011499B5}"/>
                </a:ext>
              </a:extLst>
            </p:cNvPr>
            <p:cNvSpPr/>
            <p:nvPr/>
          </p:nvSpPr>
          <p:spPr>
            <a:xfrm>
              <a:off x="2378308" y="1530065"/>
              <a:ext cx="61838" cy="61712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51">
              <a:extLst>
                <a:ext uri="{FF2B5EF4-FFF2-40B4-BE49-F238E27FC236}">
                  <a16:creationId xmlns:a16="http://schemas.microsoft.com/office/drawing/2014/main" id="{D54C78E4-2A10-11CE-E572-D8C31BB454A9}"/>
                </a:ext>
              </a:extLst>
            </p:cNvPr>
            <p:cNvSpPr/>
            <p:nvPr/>
          </p:nvSpPr>
          <p:spPr>
            <a:xfrm>
              <a:off x="2378308" y="1466850"/>
              <a:ext cx="61838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51">
              <a:extLst>
                <a:ext uri="{FF2B5EF4-FFF2-40B4-BE49-F238E27FC236}">
                  <a16:creationId xmlns:a16="http://schemas.microsoft.com/office/drawing/2014/main" id="{F19E1AB2-D7DB-7E35-3EF8-0F01CEB27133}"/>
                </a:ext>
              </a:extLst>
            </p:cNvPr>
            <p:cNvSpPr/>
            <p:nvPr/>
          </p:nvSpPr>
          <p:spPr>
            <a:xfrm>
              <a:off x="2378308" y="1405012"/>
              <a:ext cx="61838" cy="61837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51">
              <a:extLst>
                <a:ext uri="{FF2B5EF4-FFF2-40B4-BE49-F238E27FC236}">
                  <a16:creationId xmlns:a16="http://schemas.microsoft.com/office/drawing/2014/main" id="{EC013981-71B0-D697-287A-847B92340A26}"/>
                </a:ext>
              </a:extLst>
            </p:cNvPr>
            <p:cNvSpPr/>
            <p:nvPr/>
          </p:nvSpPr>
          <p:spPr>
            <a:xfrm>
              <a:off x="2378308" y="1343299"/>
              <a:ext cx="61838" cy="61837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51">
              <a:extLst>
                <a:ext uri="{FF2B5EF4-FFF2-40B4-BE49-F238E27FC236}">
                  <a16:creationId xmlns:a16="http://schemas.microsoft.com/office/drawing/2014/main" id="{69E12A4C-3609-3DBD-BAF0-88356121BF53}"/>
                </a:ext>
              </a:extLst>
            </p:cNvPr>
            <p:cNvSpPr/>
            <p:nvPr/>
          </p:nvSpPr>
          <p:spPr>
            <a:xfrm>
              <a:off x="231509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51">
              <a:extLst>
                <a:ext uri="{FF2B5EF4-FFF2-40B4-BE49-F238E27FC236}">
                  <a16:creationId xmlns:a16="http://schemas.microsoft.com/office/drawing/2014/main" id="{0FAE8193-3AC5-B623-FB17-C44C7AE5B159}"/>
                </a:ext>
              </a:extLst>
            </p:cNvPr>
            <p:cNvSpPr/>
            <p:nvPr/>
          </p:nvSpPr>
          <p:spPr>
            <a:xfrm>
              <a:off x="2315093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51">
              <a:extLst>
                <a:ext uri="{FF2B5EF4-FFF2-40B4-BE49-F238E27FC236}">
                  <a16:creationId xmlns:a16="http://schemas.microsoft.com/office/drawing/2014/main" id="{49A019CA-2FDA-3EEE-6876-C19AF5C2771B}"/>
                </a:ext>
              </a:extLst>
            </p:cNvPr>
            <p:cNvSpPr/>
            <p:nvPr/>
          </p:nvSpPr>
          <p:spPr>
            <a:xfrm>
              <a:off x="231509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51">
              <a:extLst>
                <a:ext uri="{FF2B5EF4-FFF2-40B4-BE49-F238E27FC236}">
                  <a16:creationId xmlns:a16="http://schemas.microsoft.com/office/drawing/2014/main" id="{D330B780-41BB-DA8C-3DC9-8536F3B36EA1}"/>
                </a:ext>
              </a:extLst>
            </p:cNvPr>
            <p:cNvSpPr/>
            <p:nvPr/>
          </p:nvSpPr>
          <p:spPr>
            <a:xfrm>
              <a:off x="2315093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51">
              <a:extLst>
                <a:ext uri="{FF2B5EF4-FFF2-40B4-BE49-F238E27FC236}">
                  <a16:creationId xmlns:a16="http://schemas.microsoft.com/office/drawing/2014/main" id="{9AE239E3-699D-C58E-EF9E-612D87764E4C}"/>
                </a:ext>
              </a:extLst>
            </p:cNvPr>
            <p:cNvSpPr/>
            <p:nvPr/>
          </p:nvSpPr>
          <p:spPr>
            <a:xfrm>
              <a:off x="2315093" y="1343299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1">
              <a:extLst>
                <a:ext uri="{FF2B5EF4-FFF2-40B4-BE49-F238E27FC236}">
                  <a16:creationId xmlns:a16="http://schemas.microsoft.com/office/drawing/2014/main" id="{EABBE817-6464-DD85-C7E0-8B18E56C1D9D}"/>
                </a:ext>
              </a:extLst>
            </p:cNvPr>
            <p:cNvSpPr/>
            <p:nvPr/>
          </p:nvSpPr>
          <p:spPr>
            <a:xfrm>
              <a:off x="2253379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1">
              <a:extLst>
                <a:ext uri="{FF2B5EF4-FFF2-40B4-BE49-F238E27FC236}">
                  <a16:creationId xmlns:a16="http://schemas.microsoft.com/office/drawing/2014/main" id="{C8B34843-BA3F-410B-4DF0-6116AD40A0F2}"/>
                </a:ext>
              </a:extLst>
            </p:cNvPr>
            <p:cNvSpPr/>
            <p:nvPr/>
          </p:nvSpPr>
          <p:spPr>
            <a:xfrm>
              <a:off x="2253379" y="1530065"/>
              <a:ext cx="61838" cy="61712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1">
              <a:extLst>
                <a:ext uri="{FF2B5EF4-FFF2-40B4-BE49-F238E27FC236}">
                  <a16:creationId xmlns:a16="http://schemas.microsoft.com/office/drawing/2014/main" id="{A5B83D31-2C9B-C032-82E3-66BC16986BE2}"/>
                </a:ext>
              </a:extLst>
            </p:cNvPr>
            <p:cNvSpPr/>
            <p:nvPr/>
          </p:nvSpPr>
          <p:spPr>
            <a:xfrm>
              <a:off x="2253379" y="1466850"/>
              <a:ext cx="61838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1">
              <a:extLst>
                <a:ext uri="{FF2B5EF4-FFF2-40B4-BE49-F238E27FC236}">
                  <a16:creationId xmlns:a16="http://schemas.microsoft.com/office/drawing/2014/main" id="{6016CC88-030B-3581-DF6F-D96D727DE639}"/>
                </a:ext>
              </a:extLst>
            </p:cNvPr>
            <p:cNvSpPr/>
            <p:nvPr/>
          </p:nvSpPr>
          <p:spPr>
            <a:xfrm>
              <a:off x="2253379" y="1405012"/>
              <a:ext cx="61838" cy="61837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51">
              <a:extLst>
                <a:ext uri="{FF2B5EF4-FFF2-40B4-BE49-F238E27FC236}">
                  <a16:creationId xmlns:a16="http://schemas.microsoft.com/office/drawing/2014/main" id="{28311A0D-3FA3-E864-867D-5DDAF10C9CC7}"/>
                </a:ext>
              </a:extLst>
            </p:cNvPr>
            <p:cNvSpPr/>
            <p:nvPr/>
          </p:nvSpPr>
          <p:spPr>
            <a:xfrm>
              <a:off x="2253379" y="1343299"/>
              <a:ext cx="61838" cy="61837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51">
              <a:extLst>
                <a:ext uri="{FF2B5EF4-FFF2-40B4-BE49-F238E27FC236}">
                  <a16:creationId xmlns:a16="http://schemas.microsoft.com/office/drawing/2014/main" id="{479FFDC0-D555-D335-F4A4-0AA641E4226F}"/>
                </a:ext>
              </a:extLst>
            </p:cNvPr>
            <p:cNvSpPr/>
            <p:nvPr/>
          </p:nvSpPr>
          <p:spPr>
            <a:xfrm>
              <a:off x="2190164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51">
              <a:extLst>
                <a:ext uri="{FF2B5EF4-FFF2-40B4-BE49-F238E27FC236}">
                  <a16:creationId xmlns:a16="http://schemas.microsoft.com/office/drawing/2014/main" id="{4452F31E-2629-E112-19F4-3D20B7ACBC83}"/>
                </a:ext>
              </a:extLst>
            </p:cNvPr>
            <p:cNvSpPr/>
            <p:nvPr/>
          </p:nvSpPr>
          <p:spPr>
            <a:xfrm>
              <a:off x="2190164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1">
              <a:extLst>
                <a:ext uri="{FF2B5EF4-FFF2-40B4-BE49-F238E27FC236}">
                  <a16:creationId xmlns:a16="http://schemas.microsoft.com/office/drawing/2014/main" id="{9C108537-5AB0-D207-E5B6-B633A9C2F5DA}"/>
                </a:ext>
              </a:extLst>
            </p:cNvPr>
            <p:cNvSpPr/>
            <p:nvPr/>
          </p:nvSpPr>
          <p:spPr>
            <a:xfrm>
              <a:off x="2190164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1">
              <a:extLst>
                <a:ext uri="{FF2B5EF4-FFF2-40B4-BE49-F238E27FC236}">
                  <a16:creationId xmlns:a16="http://schemas.microsoft.com/office/drawing/2014/main" id="{F782C418-6D71-6362-7E2A-316E67FCCBB5}"/>
                </a:ext>
              </a:extLst>
            </p:cNvPr>
            <p:cNvSpPr/>
            <p:nvPr/>
          </p:nvSpPr>
          <p:spPr>
            <a:xfrm>
              <a:off x="2190164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51">
              <a:extLst>
                <a:ext uri="{FF2B5EF4-FFF2-40B4-BE49-F238E27FC236}">
                  <a16:creationId xmlns:a16="http://schemas.microsoft.com/office/drawing/2014/main" id="{805C7D67-6B92-123F-D8A0-0E61C2596362}"/>
                </a:ext>
              </a:extLst>
            </p:cNvPr>
            <p:cNvSpPr/>
            <p:nvPr/>
          </p:nvSpPr>
          <p:spPr>
            <a:xfrm>
              <a:off x="2190164" y="1343299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51">
              <a:extLst>
                <a:ext uri="{FF2B5EF4-FFF2-40B4-BE49-F238E27FC236}">
                  <a16:creationId xmlns:a16="http://schemas.microsoft.com/office/drawing/2014/main" id="{FF699D96-254F-78E9-07C9-061ED60B07C1}"/>
                </a:ext>
              </a:extLst>
            </p:cNvPr>
            <p:cNvSpPr/>
            <p:nvPr/>
          </p:nvSpPr>
          <p:spPr>
            <a:xfrm>
              <a:off x="2128326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1">
              <a:extLst>
                <a:ext uri="{FF2B5EF4-FFF2-40B4-BE49-F238E27FC236}">
                  <a16:creationId xmlns:a16="http://schemas.microsoft.com/office/drawing/2014/main" id="{5FD10EF5-744A-0519-5F90-E52E7B892B5C}"/>
                </a:ext>
              </a:extLst>
            </p:cNvPr>
            <p:cNvSpPr/>
            <p:nvPr/>
          </p:nvSpPr>
          <p:spPr>
            <a:xfrm>
              <a:off x="2128326" y="1530065"/>
              <a:ext cx="61964" cy="61712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1">
              <a:extLst>
                <a:ext uri="{FF2B5EF4-FFF2-40B4-BE49-F238E27FC236}">
                  <a16:creationId xmlns:a16="http://schemas.microsoft.com/office/drawing/2014/main" id="{5497F907-5DE4-6D7E-EC35-E1C00F566FF5}"/>
                </a:ext>
              </a:extLst>
            </p:cNvPr>
            <p:cNvSpPr/>
            <p:nvPr/>
          </p:nvSpPr>
          <p:spPr>
            <a:xfrm>
              <a:off x="2128326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1">
              <a:extLst>
                <a:ext uri="{FF2B5EF4-FFF2-40B4-BE49-F238E27FC236}">
                  <a16:creationId xmlns:a16="http://schemas.microsoft.com/office/drawing/2014/main" id="{AB02E01D-692F-6B9E-7F4B-059279610157}"/>
                </a:ext>
              </a:extLst>
            </p:cNvPr>
            <p:cNvSpPr/>
            <p:nvPr/>
          </p:nvSpPr>
          <p:spPr>
            <a:xfrm>
              <a:off x="2128326" y="1405012"/>
              <a:ext cx="61964" cy="61837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51">
              <a:extLst>
                <a:ext uri="{FF2B5EF4-FFF2-40B4-BE49-F238E27FC236}">
                  <a16:creationId xmlns:a16="http://schemas.microsoft.com/office/drawing/2014/main" id="{3964F3FE-9526-1D3A-90AF-27D5D5219191}"/>
                </a:ext>
              </a:extLst>
            </p:cNvPr>
            <p:cNvSpPr/>
            <p:nvPr/>
          </p:nvSpPr>
          <p:spPr>
            <a:xfrm>
              <a:off x="2128326" y="1343299"/>
              <a:ext cx="61964" cy="61837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51">
              <a:extLst>
                <a:ext uri="{FF2B5EF4-FFF2-40B4-BE49-F238E27FC236}">
                  <a16:creationId xmlns:a16="http://schemas.microsoft.com/office/drawing/2014/main" id="{D4F5279B-05B2-8FB8-C0C1-F52D068A3CDA}"/>
                </a:ext>
              </a:extLst>
            </p:cNvPr>
            <p:cNvSpPr/>
            <p:nvPr/>
          </p:nvSpPr>
          <p:spPr>
            <a:xfrm>
              <a:off x="1271275" y="2481871"/>
              <a:ext cx="857207" cy="6335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1">
              <a:extLst>
                <a:ext uri="{FF2B5EF4-FFF2-40B4-BE49-F238E27FC236}">
                  <a16:creationId xmlns:a16="http://schemas.microsoft.com/office/drawing/2014/main" id="{39FFD90B-7EC6-5CA4-82CC-4850683760E6}"/>
                </a:ext>
              </a:extLst>
            </p:cNvPr>
            <p:cNvSpPr/>
            <p:nvPr/>
          </p:nvSpPr>
          <p:spPr>
            <a:xfrm>
              <a:off x="2065111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1">
              <a:extLst>
                <a:ext uri="{FF2B5EF4-FFF2-40B4-BE49-F238E27FC236}">
                  <a16:creationId xmlns:a16="http://schemas.microsoft.com/office/drawing/2014/main" id="{7109E437-9D51-DDDC-06B7-C0D3AF55005B}"/>
                </a:ext>
              </a:extLst>
            </p:cNvPr>
            <p:cNvSpPr/>
            <p:nvPr/>
          </p:nvSpPr>
          <p:spPr>
            <a:xfrm>
              <a:off x="2065111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1">
              <a:extLst>
                <a:ext uri="{FF2B5EF4-FFF2-40B4-BE49-F238E27FC236}">
                  <a16:creationId xmlns:a16="http://schemas.microsoft.com/office/drawing/2014/main" id="{3BD73DEA-932F-7238-8FAE-DBDD2C1A1B8F}"/>
                </a:ext>
              </a:extLst>
            </p:cNvPr>
            <p:cNvSpPr/>
            <p:nvPr/>
          </p:nvSpPr>
          <p:spPr>
            <a:xfrm>
              <a:off x="1271275" y="1343299"/>
              <a:ext cx="857207" cy="6182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51">
              <a:extLst>
                <a:ext uri="{FF2B5EF4-FFF2-40B4-BE49-F238E27FC236}">
                  <a16:creationId xmlns:a16="http://schemas.microsoft.com/office/drawing/2014/main" id="{70A5644D-0175-B64B-98E3-519C25F602B9}"/>
                </a:ext>
              </a:extLst>
            </p:cNvPr>
            <p:cNvSpPr/>
            <p:nvPr/>
          </p:nvSpPr>
          <p:spPr>
            <a:xfrm>
              <a:off x="1207896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51">
              <a:extLst>
                <a:ext uri="{FF2B5EF4-FFF2-40B4-BE49-F238E27FC236}">
                  <a16:creationId xmlns:a16="http://schemas.microsoft.com/office/drawing/2014/main" id="{151C1626-CBE9-EEF1-DE2B-4733839990A7}"/>
                </a:ext>
              </a:extLst>
            </p:cNvPr>
            <p:cNvSpPr/>
            <p:nvPr/>
          </p:nvSpPr>
          <p:spPr>
            <a:xfrm>
              <a:off x="1207896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1">
              <a:extLst>
                <a:ext uri="{FF2B5EF4-FFF2-40B4-BE49-F238E27FC236}">
                  <a16:creationId xmlns:a16="http://schemas.microsoft.com/office/drawing/2014/main" id="{8D70B100-6624-ADF1-9112-A351F91A7AF9}"/>
                </a:ext>
              </a:extLst>
            </p:cNvPr>
            <p:cNvSpPr/>
            <p:nvPr/>
          </p:nvSpPr>
          <p:spPr>
            <a:xfrm>
              <a:off x="120789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1">
              <a:extLst>
                <a:ext uri="{FF2B5EF4-FFF2-40B4-BE49-F238E27FC236}">
                  <a16:creationId xmlns:a16="http://schemas.microsoft.com/office/drawing/2014/main" id="{2B26A18B-BB26-51F7-9D6D-AC937D51224D}"/>
                </a:ext>
              </a:extLst>
            </p:cNvPr>
            <p:cNvSpPr/>
            <p:nvPr/>
          </p:nvSpPr>
          <p:spPr>
            <a:xfrm>
              <a:off x="1207900" y="1466851"/>
              <a:ext cx="63350" cy="828375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1">
              <a:extLst>
                <a:ext uri="{FF2B5EF4-FFF2-40B4-BE49-F238E27FC236}">
                  <a16:creationId xmlns:a16="http://schemas.microsoft.com/office/drawing/2014/main" id="{2BB8D6D1-63AF-510E-B257-B5966DFDCCD7}"/>
                </a:ext>
              </a:extLst>
            </p:cNvPr>
            <p:cNvSpPr/>
            <p:nvPr/>
          </p:nvSpPr>
          <p:spPr>
            <a:xfrm>
              <a:off x="1207896" y="1530065"/>
              <a:ext cx="63341" cy="61712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1">
              <a:extLst>
                <a:ext uri="{FF2B5EF4-FFF2-40B4-BE49-F238E27FC236}">
                  <a16:creationId xmlns:a16="http://schemas.microsoft.com/office/drawing/2014/main" id="{2FFFE876-0A9D-76EA-D19B-197474541F8B}"/>
                </a:ext>
              </a:extLst>
            </p:cNvPr>
            <p:cNvSpPr/>
            <p:nvPr/>
          </p:nvSpPr>
          <p:spPr>
            <a:xfrm>
              <a:off x="1207896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51">
              <a:extLst>
                <a:ext uri="{FF2B5EF4-FFF2-40B4-BE49-F238E27FC236}">
                  <a16:creationId xmlns:a16="http://schemas.microsoft.com/office/drawing/2014/main" id="{CCC61FB9-0930-E9E0-5919-45C79D525247}"/>
                </a:ext>
              </a:extLst>
            </p:cNvPr>
            <p:cNvSpPr/>
            <p:nvPr/>
          </p:nvSpPr>
          <p:spPr>
            <a:xfrm>
              <a:off x="1207896" y="1405012"/>
              <a:ext cx="63341" cy="61837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51">
              <a:extLst>
                <a:ext uri="{FF2B5EF4-FFF2-40B4-BE49-F238E27FC236}">
                  <a16:creationId xmlns:a16="http://schemas.microsoft.com/office/drawing/2014/main" id="{6F082756-AA71-EBCE-4092-59469B9F4673}"/>
                </a:ext>
              </a:extLst>
            </p:cNvPr>
            <p:cNvSpPr/>
            <p:nvPr/>
          </p:nvSpPr>
          <p:spPr>
            <a:xfrm>
              <a:off x="1146308" y="235832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51">
              <a:extLst>
                <a:ext uri="{FF2B5EF4-FFF2-40B4-BE49-F238E27FC236}">
                  <a16:creationId xmlns:a16="http://schemas.microsoft.com/office/drawing/2014/main" id="{34234C1B-08CC-D419-E392-DBA86CA1EDE0}"/>
                </a:ext>
              </a:extLst>
            </p:cNvPr>
            <p:cNvSpPr/>
            <p:nvPr/>
          </p:nvSpPr>
          <p:spPr>
            <a:xfrm>
              <a:off x="1146308" y="2295107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1">
              <a:extLst>
                <a:ext uri="{FF2B5EF4-FFF2-40B4-BE49-F238E27FC236}">
                  <a16:creationId xmlns:a16="http://schemas.microsoft.com/office/drawing/2014/main" id="{ECF8D406-6B61-CD23-F0F7-B9C8E7DC4957}"/>
                </a:ext>
              </a:extLst>
            </p:cNvPr>
            <p:cNvSpPr/>
            <p:nvPr/>
          </p:nvSpPr>
          <p:spPr>
            <a:xfrm>
              <a:off x="1146300" y="1530051"/>
              <a:ext cx="61725" cy="765175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1">
              <a:extLst>
                <a:ext uri="{FF2B5EF4-FFF2-40B4-BE49-F238E27FC236}">
                  <a16:creationId xmlns:a16="http://schemas.microsoft.com/office/drawing/2014/main" id="{64EEAD46-2CBE-79A3-3207-EF853DD3367D}"/>
                </a:ext>
              </a:extLst>
            </p:cNvPr>
            <p:cNvSpPr/>
            <p:nvPr/>
          </p:nvSpPr>
          <p:spPr>
            <a:xfrm>
              <a:off x="1146308" y="1530065"/>
              <a:ext cx="61713" cy="61712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51">
              <a:extLst>
                <a:ext uri="{FF2B5EF4-FFF2-40B4-BE49-F238E27FC236}">
                  <a16:creationId xmlns:a16="http://schemas.microsoft.com/office/drawing/2014/main" id="{B7FD604B-A26B-1DCC-B585-E723FB44FC8E}"/>
                </a:ext>
              </a:extLst>
            </p:cNvPr>
            <p:cNvSpPr/>
            <p:nvPr/>
          </p:nvSpPr>
          <p:spPr>
            <a:xfrm>
              <a:off x="1146308" y="1466850"/>
              <a:ext cx="61713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51">
              <a:extLst>
                <a:ext uri="{FF2B5EF4-FFF2-40B4-BE49-F238E27FC236}">
                  <a16:creationId xmlns:a16="http://schemas.microsoft.com/office/drawing/2014/main" id="{DD6808D3-D670-9B90-709C-DA0295D05A59}"/>
                </a:ext>
              </a:extLst>
            </p:cNvPr>
            <p:cNvSpPr/>
            <p:nvPr/>
          </p:nvSpPr>
          <p:spPr>
            <a:xfrm>
              <a:off x="1082968" y="2295107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51">
              <a:extLst>
                <a:ext uri="{FF2B5EF4-FFF2-40B4-BE49-F238E27FC236}">
                  <a16:creationId xmlns:a16="http://schemas.microsoft.com/office/drawing/2014/main" id="{39E70F5B-43EA-0F08-CBD0-6216F32E3581}"/>
                </a:ext>
              </a:extLst>
            </p:cNvPr>
            <p:cNvSpPr/>
            <p:nvPr/>
          </p:nvSpPr>
          <p:spPr>
            <a:xfrm>
              <a:off x="1082950" y="1585726"/>
              <a:ext cx="63475" cy="70950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1">
              <a:extLst>
                <a:ext uri="{FF2B5EF4-FFF2-40B4-BE49-F238E27FC236}">
                  <a16:creationId xmlns:a16="http://schemas.microsoft.com/office/drawing/2014/main" id="{0D569064-66A6-E365-F767-3BEA267C00ED}"/>
                </a:ext>
              </a:extLst>
            </p:cNvPr>
            <p:cNvSpPr/>
            <p:nvPr/>
          </p:nvSpPr>
          <p:spPr>
            <a:xfrm>
              <a:off x="1082968" y="1530065"/>
              <a:ext cx="63466" cy="61712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1">
              <a:extLst>
                <a:ext uri="{FF2B5EF4-FFF2-40B4-BE49-F238E27FC236}">
                  <a16:creationId xmlns:a16="http://schemas.microsoft.com/office/drawing/2014/main" id="{A6EBBD71-BA6F-07E2-5013-3A1E3D2D5839}"/>
                </a:ext>
              </a:extLst>
            </p:cNvPr>
            <p:cNvSpPr/>
            <p:nvPr/>
          </p:nvSpPr>
          <p:spPr>
            <a:xfrm>
              <a:off x="1021250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1">
              <a:extLst>
                <a:ext uri="{FF2B5EF4-FFF2-40B4-BE49-F238E27FC236}">
                  <a16:creationId xmlns:a16="http://schemas.microsoft.com/office/drawing/2014/main" id="{548CC619-7706-A6EA-9127-FA528969CCF8}"/>
                </a:ext>
              </a:extLst>
            </p:cNvPr>
            <p:cNvSpPr/>
            <p:nvPr/>
          </p:nvSpPr>
          <p:spPr>
            <a:xfrm>
              <a:off x="2941361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1">
            <a:extLst>
              <a:ext uri="{FF2B5EF4-FFF2-40B4-BE49-F238E27FC236}">
                <a16:creationId xmlns:a16="http://schemas.microsoft.com/office/drawing/2014/main" id="{A42E81A7-5402-28BA-7BFA-EDF1C7AEE038}"/>
              </a:ext>
            </a:extLst>
          </p:cNvPr>
          <p:cNvGrpSpPr/>
          <p:nvPr/>
        </p:nvGrpSpPr>
        <p:grpSpPr>
          <a:xfrm>
            <a:off x="3465587" y="1205447"/>
            <a:ext cx="2212848" cy="1619224"/>
            <a:chOff x="1021250" y="1343299"/>
            <a:chExt cx="1981950" cy="1450268"/>
          </a:xfrm>
        </p:grpSpPr>
        <p:sp>
          <p:nvSpPr>
            <p:cNvPr id="9857" name="Google Shape;9857;p51">
              <a:extLst>
                <a:ext uri="{FF2B5EF4-FFF2-40B4-BE49-F238E27FC236}">
                  <a16:creationId xmlns:a16="http://schemas.microsoft.com/office/drawing/2014/main" id="{F7063039-748C-396E-919D-89AEF64FC303}"/>
                </a:ext>
              </a:extLst>
            </p:cNvPr>
            <p:cNvSpPr/>
            <p:nvPr/>
          </p:nvSpPr>
          <p:spPr>
            <a:xfrm>
              <a:off x="1217625" y="1405124"/>
              <a:ext cx="1535575" cy="10767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1">
              <a:extLst>
                <a:ext uri="{FF2B5EF4-FFF2-40B4-BE49-F238E27FC236}">
                  <a16:creationId xmlns:a16="http://schemas.microsoft.com/office/drawing/2014/main" id="{B2C4C402-F073-51B0-F5B5-8A4CC142C194}"/>
                </a:ext>
              </a:extLst>
            </p:cNvPr>
            <p:cNvSpPr/>
            <p:nvPr/>
          </p:nvSpPr>
          <p:spPr>
            <a:xfrm>
              <a:off x="287814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51">
              <a:extLst>
                <a:ext uri="{FF2B5EF4-FFF2-40B4-BE49-F238E27FC236}">
                  <a16:creationId xmlns:a16="http://schemas.microsoft.com/office/drawing/2014/main" id="{4675A74C-D53C-8964-786F-7E9DE6396343}"/>
                </a:ext>
              </a:extLst>
            </p:cNvPr>
            <p:cNvSpPr/>
            <p:nvPr/>
          </p:nvSpPr>
          <p:spPr>
            <a:xfrm>
              <a:off x="2878146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51">
              <a:extLst>
                <a:ext uri="{FF2B5EF4-FFF2-40B4-BE49-F238E27FC236}">
                  <a16:creationId xmlns:a16="http://schemas.microsoft.com/office/drawing/2014/main" id="{61FD0092-5B8C-3DFD-A701-66203C97B7B5}"/>
                </a:ext>
              </a:extLst>
            </p:cNvPr>
            <p:cNvSpPr/>
            <p:nvPr/>
          </p:nvSpPr>
          <p:spPr>
            <a:xfrm>
              <a:off x="2878146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1">
              <a:extLst>
                <a:ext uri="{FF2B5EF4-FFF2-40B4-BE49-F238E27FC236}">
                  <a16:creationId xmlns:a16="http://schemas.microsoft.com/office/drawing/2014/main" id="{284D51A3-3782-A213-BF36-9F6BF4DA9D73}"/>
                </a:ext>
              </a:extLst>
            </p:cNvPr>
            <p:cNvSpPr/>
            <p:nvPr/>
          </p:nvSpPr>
          <p:spPr>
            <a:xfrm>
              <a:off x="2878146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51">
              <a:extLst>
                <a:ext uri="{FF2B5EF4-FFF2-40B4-BE49-F238E27FC236}">
                  <a16:creationId xmlns:a16="http://schemas.microsoft.com/office/drawing/2014/main" id="{EDB44DF2-7F2C-10FF-44AD-B100FC5575E1}"/>
                </a:ext>
              </a:extLst>
            </p:cNvPr>
            <p:cNvSpPr/>
            <p:nvPr/>
          </p:nvSpPr>
          <p:spPr>
            <a:xfrm>
              <a:off x="2878150" y="1591801"/>
              <a:ext cx="63350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51">
              <a:extLst>
                <a:ext uri="{FF2B5EF4-FFF2-40B4-BE49-F238E27FC236}">
                  <a16:creationId xmlns:a16="http://schemas.microsoft.com/office/drawing/2014/main" id="{6B32AEC3-C9B4-A374-0E73-681EE5703D34}"/>
                </a:ext>
              </a:extLst>
            </p:cNvPr>
            <p:cNvSpPr/>
            <p:nvPr/>
          </p:nvSpPr>
          <p:spPr>
            <a:xfrm>
              <a:off x="287814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1">
              <a:extLst>
                <a:ext uri="{FF2B5EF4-FFF2-40B4-BE49-F238E27FC236}">
                  <a16:creationId xmlns:a16="http://schemas.microsoft.com/office/drawing/2014/main" id="{F1DD27EF-1DBD-C1A7-13ED-A574D78E3645}"/>
                </a:ext>
              </a:extLst>
            </p:cNvPr>
            <p:cNvSpPr/>
            <p:nvPr/>
          </p:nvSpPr>
          <p:spPr>
            <a:xfrm>
              <a:off x="2816433" y="235832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1">
              <a:extLst>
                <a:ext uri="{FF2B5EF4-FFF2-40B4-BE49-F238E27FC236}">
                  <a16:creationId xmlns:a16="http://schemas.microsoft.com/office/drawing/2014/main" id="{5D8AFFAF-9ABE-F162-F472-AF1C0AE732ED}"/>
                </a:ext>
              </a:extLst>
            </p:cNvPr>
            <p:cNvSpPr/>
            <p:nvPr/>
          </p:nvSpPr>
          <p:spPr>
            <a:xfrm>
              <a:off x="2816433" y="229510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1">
              <a:extLst>
                <a:ext uri="{FF2B5EF4-FFF2-40B4-BE49-F238E27FC236}">
                  <a16:creationId xmlns:a16="http://schemas.microsoft.com/office/drawing/2014/main" id="{F355EE60-D74D-9712-80D2-8E5EC6A22C1E}"/>
                </a:ext>
              </a:extLst>
            </p:cNvPr>
            <p:cNvSpPr/>
            <p:nvPr/>
          </p:nvSpPr>
          <p:spPr>
            <a:xfrm>
              <a:off x="2816433" y="2233395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1">
              <a:extLst>
                <a:ext uri="{FF2B5EF4-FFF2-40B4-BE49-F238E27FC236}">
                  <a16:creationId xmlns:a16="http://schemas.microsoft.com/office/drawing/2014/main" id="{DC8FA1A3-882E-0895-CC7A-D15BC6EA8FB1}"/>
                </a:ext>
              </a:extLst>
            </p:cNvPr>
            <p:cNvSpPr/>
            <p:nvPr/>
          </p:nvSpPr>
          <p:spPr>
            <a:xfrm>
              <a:off x="2816433" y="217168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1">
              <a:extLst>
                <a:ext uri="{FF2B5EF4-FFF2-40B4-BE49-F238E27FC236}">
                  <a16:creationId xmlns:a16="http://schemas.microsoft.com/office/drawing/2014/main" id="{88D9B83A-1F00-5A75-9D10-6A59302DB1AF}"/>
                </a:ext>
              </a:extLst>
            </p:cNvPr>
            <p:cNvSpPr/>
            <p:nvPr/>
          </p:nvSpPr>
          <p:spPr>
            <a:xfrm>
              <a:off x="2816433" y="210846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51">
              <a:extLst>
                <a:ext uri="{FF2B5EF4-FFF2-40B4-BE49-F238E27FC236}">
                  <a16:creationId xmlns:a16="http://schemas.microsoft.com/office/drawing/2014/main" id="{E563FE8D-C5FA-C6DF-A08A-F066E7D29AE6}"/>
                </a:ext>
              </a:extLst>
            </p:cNvPr>
            <p:cNvSpPr/>
            <p:nvPr/>
          </p:nvSpPr>
          <p:spPr>
            <a:xfrm>
              <a:off x="2816425" y="1591801"/>
              <a:ext cx="61850" cy="69221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51">
              <a:extLst>
                <a:ext uri="{FF2B5EF4-FFF2-40B4-BE49-F238E27FC236}">
                  <a16:creationId xmlns:a16="http://schemas.microsoft.com/office/drawing/2014/main" id="{2F714B0C-B478-EF67-6BEF-98F950FD4643}"/>
                </a:ext>
              </a:extLst>
            </p:cNvPr>
            <p:cNvSpPr/>
            <p:nvPr/>
          </p:nvSpPr>
          <p:spPr>
            <a:xfrm>
              <a:off x="2816425" y="1530060"/>
              <a:ext cx="61840" cy="83666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1">
              <a:extLst>
                <a:ext uri="{FF2B5EF4-FFF2-40B4-BE49-F238E27FC236}">
                  <a16:creationId xmlns:a16="http://schemas.microsoft.com/office/drawing/2014/main" id="{09E20D78-A41F-7C4C-87E1-0C75E3E4EA1E}"/>
                </a:ext>
              </a:extLst>
            </p:cNvPr>
            <p:cNvSpPr/>
            <p:nvPr/>
          </p:nvSpPr>
          <p:spPr>
            <a:xfrm>
              <a:off x="2816433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1">
              <a:extLst>
                <a:ext uri="{FF2B5EF4-FFF2-40B4-BE49-F238E27FC236}">
                  <a16:creationId xmlns:a16="http://schemas.microsoft.com/office/drawing/2014/main" id="{6D3B4CFC-50CF-ACE3-5DA1-72B8F68CE437}"/>
                </a:ext>
              </a:extLst>
            </p:cNvPr>
            <p:cNvSpPr/>
            <p:nvPr/>
          </p:nvSpPr>
          <p:spPr>
            <a:xfrm>
              <a:off x="2753218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1">
              <a:extLst>
                <a:ext uri="{FF2B5EF4-FFF2-40B4-BE49-F238E27FC236}">
                  <a16:creationId xmlns:a16="http://schemas.microsoft.com/office/drawing/2014/main" id="{FE01CCE9-D707-E963-0CC1-26A54A2E938E}"/>
                </a:ext>
              </a:extLst>
            </p:cNvPr>
            <p:cNvSpPr/>
            <p:nvPr/>
          </p:nvSpPr>
          <p:spPr>
            <a:xfrm>
              <a:off x="2753218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1">
              <a:extLst>
                <a:ext uri="{FF2B5EF4-FFF2-40B4-BE49-F238E27FC236}">
                  <a16:creationId xmlns:a16="http://schemas.microsoft.com/office/drawing/2014/main" id="{CAD1AFBF-77AC-AF40-4058-29577434D87F}"/>
                </a:ext>
              </a:extLst>
            </p:cNvPr>
            <p:cNvSpPr/>
            <p:nvPr/>
          </p:nvSpPr>
          <p:spPr>
            <a:xfrm>
              <a:off x="2753218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1">
              <a:extLst>
                <a:ext uri="{FF2B5EF4-FFF2-40B4-BE49-F238E27FC236}">
                  <a16:creationId xmlns:a16="http://schemas.microsoft.com/office/drawing/2014/main" id="{47A7C4A6-C21F-B650-8CFD-5803DE0FD69C}"/>
                </a:ext>
              </a:extLst>
            </p:cNvPr>
            <p:cNvSpPr/>
            <p:nvPr/>
          </p:nvSpPr>
          <p:spPr>
            <a:xfrm>
              <a:off x="2753218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1">
              <a:extLst>
                <a:ext uri="{FF2B5EF4-FFF2-40B4-BE49-F238E27FC236}">
                  <a16:creationId xmlns:a16="http://schemas.microsoft.com/office/drawing/2014/main" id="{FF599426-F829-9CDA-A981-607E9FBF51E9}"/>
                </a:ext>
              </a:extLst>
            </p:cNvPr>
            <p:cNvSpPr/>
            <p:nvPr/>
          </p:nvSpPr>
          <p:spPr>
            <a:xfrm>
              <a:off x="2753218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1">
              <a:extLst>
                <a:ext uri="{FF2B5EF4-FFF2-40B4-BE49-F238E27FC236}">
                  <a16:creationId xmlns:a16="http://schemas.microsoft.com/office/drawing/2014/main" id="{027F5FB7-3869-51DE-9348-B9D766FA2ED0}"/>
                </a:ext>
              </a:extLst>
            </p:cNvPr>
            <p:cNvSpPr/>
            <p:nvPr/>
          </p:nvSpPr>
          <p:spPr>
            <a:xfrm>
              <a:off x="2753218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1">
              <a:extLst>
                <a:ext uri="{FF2B5EF4-FFF2-40B4-BE49-F238E27FC236}">
                  <a16:creationId xmlns:a16="http://schemas.microsoft.com/office/drawing/2014/main" id="{1B9D6F3C-2344-365A-BE6A-6895AA31CA2F}"/>
                </a:ext>
              </a:extLst>
            </p:cNvPr>
            <p:cNvSpPr/>
            <p:nvPr/>
          </p:nvSpPr>
          <p:spPr>
            <a:xfrm>
              <a:off x="2690125" y="1591802"/>
              <a:ext cx="254275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1">
              <a:extLst>
                <a:ext uri="{FF2B5EF4-FFF2-40B4-BE49-F238E27FC236}">
                  <a16:creationId xmlns:a16="http://schemas.microsoft.com/office/drawing/2014/main" id="{D885D077-5B6A-88D2-4A16-D1DAA30C20DB}"/>
                </a:ext>
              </a:extLst>
            </p:cNvPr>
            <p:cNvSpPr/>
            <p:nvPr/>
          </p:nvSpPr>
          <p:spPr>
            <a:xfrm>
              <a:off x="2753208" y="1530060"/>
              <a:ext cx="63342" cy="83666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1">
              <a:extLst>
                <a:ext uri="{FF2B5EF4-FFF2-40B4-BE49-F238E27FC236}">
                  <a16:creationId xmlns:a16="http://schemas.microsoft.com/office/drawing/2014/main" id="{C2140F32-A412-1B0B-8D99-11D344671BC4}"/>
                </a:ext>
              </a:extLst>
            </p:cNvPr>
            <p:cNvSpPr/>
            <p:nvPr/>
          </p:nvSpPr>
          <p:spPr>
            <a:xfrm>
              <a:off x="2753218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1">
              <a:extLst>
                <a:ext uri="{FF2B5EF4-FFF2-40B4-BE49-F238E27FC236}">
                  <a16:creationId xmlns:a16="http://schemas.microsoft.com/office/drawing/2014/main" id="{15209BBC-4E4B-0D4B-DBA8-4B0F501A838E}"/>
                </a:ext>
              </a:extLst>
            </p:cNvPr>
            <p:cNvSpPr/>
            <p:nvPr/>
          </p:nvSpPr>
          <p:spPr>
            <a:xfrm>
              <a:off x="2753218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1">
              <a:extLst>
                <a:ext uri="{FF2B5EF4-FFF2-40B4-BE49-F238E27FC236}">
                  <a16:creationId xmlns:a16="http://schemas.microsoft.com/office/drawing/2014/main" id="{49BD5E6E-1614-8125-EE08-DCF904C74CC5}"/>
                </a:ext>
              </a:extLst>
            </p:cNvPr>
            <p:cNvSpPr/>
            <p:nvPr/>
          </p:nvSpPr>
          <p:spPr>
            <a:xfrm>
              <a:off x="269000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1">
              <a:extLst>
                <a:ext uri="{FF2B5EF4-FFF2-40B4-BE49-F238E27FC236}">
                  <a16:creationId xmlns:a16="http://schemas.microsoft.com/office/drawing/2014/main" id="{7ADE60D0-3F34-69CF-65B1-5137E1AD9B63}"/>
                </a:ext>
              </a:extLst>
            </p:cNvPr>
            <p:cNvSpPr/>
            <p:nvPr/>
          </p:nvSpPr>
          <p:spPr>
            <a:xfrm>
              <a:off x="269000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1">
              <a:extLst>
                <a:ext uri="{FF2B5EF4-FFF2-40B4-BE49-F238E27FC236}">
                  <a16:creationId xmlns:a16="http://schemas.microsoft.com/office/drawing/2014/main" id="{E115AE79-7327-8DC7-4893-819084568E29}"/>
                </a:ext>
              </a:extLst>
            </p:cNvPr>
            <p:cNvSpPr/>
            <p:nvPr/>
          </p:nvSpPr>
          <p:spPr>
            <a:xfrm>
              <a:off x="269000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1">
              <a:extLst>
                <a:ext uri="{FF2B5EF4-FFF2-40B4-BE49-F238E27FC236}">
                  <a16:creationId xmlns:a16="http://schemas.microsoft.com/office/drawing/2014/main" id="{BE9A10C0-FB3C-F075-3D38-B562B3F374A8}"/>
                </a:ext>
              </a:extLst>
            </p:cNvPr>
            <p:cNvSpPr/>
            <p:nvPr/>
          </p:nvSpPr>
          <p:spPr>
            <a:xfrm>
              <a:off x="269000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1">
              <a:extLst>
                <a:ext uri="{FF2B5EF4-FFF2-40B4-BE49-F238E27FC236}">
                  <a16:creationId xmlns:a16="http://schemas.microsoft.com/office/drawing/2014/main" id="{BF4CBD7B-F50C-DF6F-86E2-9DE3790454CF}"/>
                </a:ext>
              </a:extLst>
            </p:cNvPr>
            <p:cNvSpPr/>
            <p:nvPr/>
          </p:nvSpPr>
          <p:spPr>
            <a:xfrm>
              <a:off x="269000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51">
              <a:extLst>
                <a:ext uri="{FF2B5EF4-FFF2-40B4-BE49-F238E27FC236}">
                  <a16:creationId xmlns:a16="http://schemas.microsoft.com/office/drawing/2014/main" id="{8F51865F-8D50-5B43-4B37-58126E32AFD1}"/>
                </a:ext>
              </a:extLst>
            </p:cNvPr>
            <p:cNvSpPr/>
            <p:nvPr/>
          </p:nvSpPr>
          <p:spPr>
            <a:xfrm>
              <a:off x="2628164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51">
              <a:extLst>
                <a:ext uri="{FF2B5EF4-FFF2-40B4-BE49-F238E27FC236}">
                  <a16:creationId xmlns:a16="http://schemas.microsoft.com/office/drawing/2014/main" id="{72FC946B-8C65-3F23-668C-CD29C4466031}"/>
                </a:ext>
              </a:extLst>
            </p:cNvPr>
            <p:cNvSpPr/>
            <p:nvPr/>
          </p:nvSpPr>
          <p:spPr>
            <a:xfrm>
              <a:off x="2628164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1">
              <a:extLst>
                <a:ext uri="{FF2B5EF4-FFF2-40B4-BE49-F238E27FC236}">
                  <a16:creationId xmlns:a16="http://schemas.microsoft.com/office/drawing/2014/main" id="{09148B0A-750E-B2D4-D307-4536AFD56322}"/>
                </a:ext>
              </a:extLst>
            </p:cNvPr>
            <p:cNvSpPr/>
            <p:nvPr/>
          </p:nvSpPr>
          <p:spPr>
            <a:xfrm>
              <a:off x="2628164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1">
              <a:extLst>
                <a:ext uri="{FF2B5EF4-FFF2-40B4-BE49-F238E27FC236}">
                  <a16:creationId xmlns:a16="http://schemas.microsoft.com/office/drawing/2014/main" id="{8661CE77-C974-569D-6DE9-8C0315FEC6DC}"/>
                </a:ext>
              </a:extLst>
            </p:cNvPr>
            <p:cNvSpPr/>
            <p:nvPr/>
          </p:nvSpPr>
          <p:spPr>
            <a:xfrm>
              <a:off x="2628164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1">
              <a:extLst>
                <a:ext uri="{FF2B5EF4-FFF2-40B4-BE49-F238E27FC236}">
                  <a16:creationId xmlns:a16="http://schemas.microsoft.com/office/drawing/2014/main" id="{AEBBE2C7-9A6F-74BD-147E-8DE42567B6B7}"/>
                </a:ext>
              </a:extLst>
            </p:cNvPr>
            <p:cNvSpPr/>
            <p:nvPr/>
          </p:nvSpPr>
          <p:spPr>
            <a:xfrm>
              <a:off x="2628164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1">
              <a:extLst>
                <a:ext uri="{FF2B5EF4-FFF2-40B4-BE49-F238E27FC236}">
                  <a16:creationId xmlns:a16="http://schemas.microsoft.com/office/drawing/2014/main" id="{7E58AF62-F87F-D65A-0AD7-4B067EFD0BA9}"/>
                </a:ext>
              </a:extLst>
            </p:cNvPr>
            <p:cNvSpPr/>
            <p:nvPr/>
          </p:nvSpPr>
          <p:spPr>
            <a:xfrm>
              <a:off x="2564949" y="2545088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1">
              <a:extLst>
                <a:ext uri="{FF2B5EF4-FFF2-40B4-BE49-F238E27FC236}">
                  <a16:creationId xmlns:a16="http://schemas.microsoft.com/office/drawing/2014/main" id="{FA2F7A70-B313-226A-B7FE-D90E8BA99BC7}"/>
                </a:ext>
              </a:extLst>
            </p:cNvPr>
            <p:cNvSpPr/>
            <p:nvPr/>
          </p:nvSpPr>
          <p:spPr>
            <a:xfrm>
              <a:off x="2564949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51">
              <a:extLst>
                <a:ext uri="{FF2B5EF4-FFF2-40B4-BE49-F238E27FC236}">
                  <a16:creationId xmlns:a16="http://schemas.microsoft.com/office/drawing/2014/main" id="{54CF1A67-37EF-371E-619C-C9687FA8F6B1}"/>
                </a:ext>
              </a:extLst>
            </p:cNvPr>
            <p:cNvSpPr/>
            <p:nvPr/>
          </p:nvSpPr>
          <p:spPr>
            <a:xfrm>
              <a:off x="2564949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51">
              <a:extLst>
                <a:ext uri="{FF2B5EF4-FFF2-40B4-BE49-F238E27FC236}">
                  <a16:creationId xmlns:a16="http://schemas.microsoft.com/office/drawing/2014/main" id="{F7DFCA80-B739-13B9-3D98-FE4C152FCECA}"/>
                </a:ext>
              </a:extLst>
            </p:cNvPr>
            <p:cNvSpPr/>
            <p:nvPr/>
          </p:nvSpPr>
          <p:spPr>
            <a:xfrm>
              <a:off x="2564949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1">
              <a:extLst>
                <a:ext uri="{FF2B5EF4-FFF2-40B4-BE49-F238E27FC236}">
                  <a16:creationId xmlns:a16="http://schemas.microsoft.com/office/drawing/2014/main" id="{69DAC066-53E3-243C-3002-56102A0328A9}"/>
                </a:ext>
              </a:extLst>
            </p:cNvPr>
            <p:cNvSpPr/>
            <p:nvPr/>
          </p:nvSpPr>
          <p:spPr>
            <a:xfrm>
              <a:off x="2564949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1">
              <a:extLst>
                <a:ext uri="{FF2B5EF4-FFF2-40B4-BE49-F238E27FC236}">
                  <a16:creationId xmlns:a16="http://schemas.microsoft.com/office/drawing/2014/main" id="{9EA22A49-B2EE-4ECA-5A76-AD73ED6A8A63}"/>
                </a:ext>
              </a:extLst>
            </p:cNvPr>
            <p:cNvSpPr/>
            <p:nvPr/>
          </p:nvSpPr>
          <p:spPr>
            <a:xfrm>
              <a:off x="2564949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1">
              <a:extLst>
                <a:ext uri="{FF2B5EF4-FFF2-40B4-BE49-F238E27FC236}">
                  <a16:creationId xmlns:a16="http://schemas.microsoft.com/office/drawing/2014/main" id="{164737F2-A65A-3A4C-4BFC-CE0F0A5B4FF2}"/>
                </a:ext>
              </a:extLst>
            </p:cNvPr>
            <p:cNvSpPr/>
            <p:nvPr/>
          </p:nvSpPr>
          <p:spPr>
            <a:xfrm>
              <a:off x="2503361" y="2606676"/>
              <a:ext cx="61714" cy="61963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1">
              <a:extLst>
                <a:ext uri="{FF2B5EF4-FFF2-40B4-BE49-F238E27FC236}">
                  <a16:creationId xmlns:a16="http://schemas.microsoft.com/office/drawing/2014/main" id="{450CCA43-5B24-9825-66DC-757E2DF9E15A}"/>
                </a:ext>
              </a:extLst>
            </p:cNvPr>
            <p:cNvSpPr/>
            <p:nvPr/>
          </p:nvSpPr>
          <p:spPr>
            <a:xfrm>
              <a:off x="2503361" y="2545088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51">
              <a:extLst>
                <a:ext uri="{FF2B5EF4-FFF2-40B4-BE49-F238E27FC236}">
                  <a16:creationId xmlns:a16="http://schemas.microsoft.com/office/drawing/2014/main" id="{B949E89C-3240-48A9-C075-7ABD8BBE5A65}"/>
                </a:ext>
              </a:extLst>
            </p:cNvPr>
            <p:cNvSpPr/>
            <p:nvPr/>
          </p:nvSpPr>
          <p:spPr>
            <a:xfrm>
              <a:off x="2503361" y="2481873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51">
              <a:extLst>
                <a:ext uri="{FF2B5EF4-FFF2-40B4-BE49-F238E27FC236}">
                  <a16:creationId xmlns:a16="http://schemas.microsoft.com/office/drawing/2014/main" id="{4EBE1085-D7D5-C027-FA52-80B87E59BA60}"/>
                </a:ext>
              </a:extLst>
            </p:cNvPr>
            <p:cNvSpPr/>
            <p:nvPr/>
          </p:nvSpPr>
          <p:spPr>
            <a:xfrm>
              <a:off x="2503361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1">
              <a:extLst>
                <a:ext uri="{FF2B5EF4-FFF2-40B4-BE49-F238E27FC236}">
                  <a16:creationId xmlns:a16="http://schemas.microsoft.com/office/drawing/2014/main" id="{0137A8D3-276D-D65F-B983-6681CBAC3C3A}"/>
                </a:ext>
              </a:extLst>
            </p:cNvPr>
            <p:cNvSpPr/>
            <p:nvPr/>
          </p:nvSpPr>
          <p:spPr>
            <a:xfrm>
              <a:off x="2503361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51">
              <a:extLst>
                <a:ext uri="{FF2B5EF4-FFF2-40B4-BE49-F238E27FC236}">
                  <a16:creationId xmlns:a16="http://schemas.microsoft.com/office/drawing/2014/main" id="{7656DE0D-0006-81C9-CC25-A0746AA40805}"/>
                </a:ext>
              </a:extLst>
            </p:cNvPr>
            <p:cNvSpPr/>
            <p:nvPr/>
          </p:nvSpPr>
          <p:spPr>
            <a:xfrm>
              <a:off x="2503361" y="140501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51">
              <a:extLst>
                <a:ext uri="{FF2B5EF4-FFF2-40B4-BE49-F238E27FC236}">
                  <a16:creationId xmlns:a16="http://schemas.microsoft.com/office/drawing/2014/main" id="{823C3DE1-93AF-EE83-451F-335DBAF2C6DE}"/>
                </a:ext>
              </a:extLst>
            </p:cNvPr>
            <p:cNvSpPr/>
            <p:nvPr/>
          </p:nvSpPr>
          <p:spPr>
            <a:xfrm>
              <a:off x="2503361" y="1343299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1">
              <a:extLst>
                <a:ext uri="{FF2B5EF4-FFF2-40B4-BE49-F238E27FC236}">
                  <a16:creationId xmlns:a16="http://schemas.microsoft.com/office/drawing/2014/main" id="{AD712E01-6A55-C6EA-E02E-197E5C587012}"/>
                </a:ext>
              </a:extLst>
            </p:cNvPr>
            <p:cNvSpPr/>
            <p:nvPr/>
          </p:nvSpPr>
          <p:spPr>
            <a:xfrm>
              <a:off x="2440021" y="2668514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1">
              <a:extLst>
                <a:ext uri="{FF2B5EF4-FFF2-40B4-BE49-F238E27FC236}">
                  <a16:creationId xmlns:a16="http://schemas.microsoft.com/office/drawing/2014/main" id="{502820BE-BDDD-213C-9821-E692AA1E716D}"/>
                </a:ext>
              </a:extLst>
            </p:cNvPr>
            <p:cNvSpPr/>
            <p:nvPr/>
          </p:nvSpPr>
          <p:spPr>
            <a:xfrm>
              <a:off x="2440021" y="2606676"/>
              <a:ext cx="63466" cy="61963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51">
              <a:extLst>
                <a:ext uri="{FF2B5EF4-FFF2-40B4-BE49-F238E27FC236}">
                  <a16:creationId xmlns:a16="http://schemas.microsoft.com/office/drawing/2014/main" id="{CAC1E0D0-A936-E60A-6222-0F5F7D88A65B}"/>
                </a:ext>
              </a:extLst>
            </p:cNvPr>
            <p:cNvSpPr/>
            <p:nvPr/>
          </p:nvSpPr>
          <p:spPr>
            <a:xfrm>
              <a:off x="2440021" y="2545088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51">
              <a:extLst>
                <a:ext uri="{FF2B5EF4-FFF2-40B4-BE49-F238E27FC236}">
                  <a16:creationId xmlns:a16="http://schemas.microsoft.com/office/drawing/2014/main" id="{A20ED4E0-30E2-85E0-D577-C36853E4A68A}"/>
                </a:ext>
              </a:extLst>
            </p:cNvPr>
            <p:cNvSpPr/>
            <p:nvPr/>
          </p:nvSpPr>
          <p:spPr>
            <a:xfrm>
              <a:off x="2440021" y="2481873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1">
              <a:extLst>
                <a:ext uri="{FF2B5EF4-FFF2-40B4-BE49-F238E27FC236}">
                  <a16:creationId xmlns:a16="http://schemas.microsoft.com/office/drawing/2014/main" id="{C71B343C-15FA-373A-0F99-7D19A49FD8CD}"/>
                </a:ext>
              </a:extLst>
            </p:cNvPr>
            <p:cNvSpPr/>
            <p:nvPr/>
          </p:nvSpPr>
          <p:spPr>
            <a:xfrm>
              <a:off x="2440021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1">
              <a:extLst>
                <a:ext uri="{FF2B5EF4-FFF2-40B4-BE49-F238E27FC236}">
                  <a16:creationId xmlns:a16="http://schemas.microsoft.com/office/drawing/2014/main" id="{8F15ABC5-0F82-3739-4390-D728E55FAF7C}"/>
                </a:ext>
              </a:extLst>
            </p:cNvPr>
            <p:cNvSpPr/>
            <p:nvPr/>
          </p:nvSpPr>
          <p:spPr>
            <a:xfrm>
              <a:off x="2440021" y="1466850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51">
              <a:extLst>
                <a:ext uri="{FF2B5EF4-FFF2-40B4-BE49-F238E27FC236}">
                  <a16:creationId xmlns:a16="http://schemas.microsoft.com/office/drawing/2014/main" id="{B1579AB7-7740-067C-5BB8-BEEF87D5395E}"/>
                </a:ext>
              </a:extLst>
            </p:cNvPr>
            <p:cNvSpPr/>
            <p:nvPr/>
          </p:nvSpPr>
          <p:spPr>
            <a:xfrm>
              <a:off x="2440021" y="1405012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51">
              <a:extLst>
                <a:ext uri="{FF2B5EF4-FFF2-40B4-BE49-F238E27FC236}">
                  <a16:creationId xmlns:a16="http://schemas.microsoft.com/office/drawing/2014/main" id="{86270B64-1CB7-F361-76A3-AFD23070DB69}"/>
                </a:ext>
              </a:extLst>
            </p:cNvPr>
            <p:cNvSpPr/>
            <p:nvPr/>
          </p:nvSpPr>
          <p:spPr>
            <a:xfrm>
              <a:off x="2440021" y="1343299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1">
              <a:extLst>
                <a:ext uri="{FF2B5EF4-FFF2-40B4-BE49-F238E27FC236}">
                  <a16:creationId xmlns:a16="http://schemas.microsoft.com/office/drawing/2014/main" id="{72D57DB1-BBA8-03E2-8940-A35C427EF47F}"/>
                </a:ext>
              </a:extLst>
            </p:cNvPr>
            <p:cNvSpPr/>
            <p:nvPr/>
          </p:nvSpPr>
          <p:spPr>
            <a:xfrm>
              <a:off x="2378308" y="273172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51">
              <a:extLst>
                <a:ext uri="{FF2B5EF4-FFF2-40B4-BE49-F238E27FC236}">
                  <a16:creationId xmlns:a16="http://schemas.microsoft.com/office/drawing/2014/main" id="{EB34A22D-FACE-3156-C49D-85F88879643B}"/>
                </a:ext>
              </a:extLst>
            </p:cNvPr>
            <p:cNvSpPr/>
            <p:nvPr/>
          </p:nvSpPr>
          <p:spPr>
            <a:xfrm>
              <a:off x="2378308" y="2668514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51">
              <a:extLst>
                <a:ext uri="{FF2B5EF4-FFF2-40B4-BE49-F238E27FC236}">
                  <a16:creationId xmlns:a16="http://schemas.microsoft.com/office/drawing/2014/main" id="{1F9B286F-870E-1EAE-5F15-9E376CCAC2BC}"/>
                </a:ext>
              </a:extLst>
            </p:cNvPr>
            <p:cNvSpPr/>
            <p:nvPr/>
          </p:nvSpPr>
          <p:spPr>
            <a:xfrm>
              <a:off x="2378308" y="2606676"/>
              <a:ext cx="61839" cy="6196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1">
              <a:extLst>
                <a:ext uri="{FF2B5EF4-FFF2-40B4-BE49-F238E27FC236}">
                  <a16:creationId xmlns:a16="http://schemas.microsoft.com/office/drawing/2014/main" id="{1046417F-D81E-8986-927A-EBB26E4C766F}"/>
                </a:ext>
              </a:extLst>
            </p:cNvPr>
            <p:cNvSpPr/>
            <p:nvPr/>
          </p:nvSpPr>
          <p:spPr>
            <a:xfrm>
              <a:off x="2378308" y="2545088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1">
              <a:extLst>
                <a:ext uri="{FF2B5EF4-FFF2-40B4-BE49-F238E27FC236}">
                  <a16:creationId xmlns:a16="http://schemas.microsoft.com/office/drawing/2014/main" id="{A2519EAF-2F1F-895C-FF40-E6DC4A1D5B01}"/>
                </a:ext>
              </a:extLst>
            </p:cNvPr>
            <p:cNvSpPr/>
            <p:nvPr/>
          </p:nvSpPr>
          <p:spPr>
            <a:xfrm>
              <a:off x="2378308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1">
              <a:extLst>
                <a:ext uri="{FF2B5EF4-FFF2-40B4-BE49-F238E27FC236}">
                  <a16:creationId xmlns:a16="http://schemas.microsoft.com/office/drawing/2014/main" id="{4394006C-6194-DD05-2FBE-C304A2C382C8}"/>
                </a:ext>
              </a:extLst>
            </p:cNvPr>
            <p:cNvSpPr/>
            <p:nvPr/>
          </p:nvSpPr>
          <p:spPr>
            <a:xfrm>
              <a:off x="2378308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51">
              <a:extLst>
                <a:ext uri="{FF2B5EF4-FFF2-40B4-BE49-F238E27FC236}">
                  <a16:creationId xmlns:a16="http://schemas.microsoft.com/office/drawing/2014/main" id="{FB93669C-419D-CA27-8E4F-F6E42D747BEC}"/>
                </a:ext>
              </a:extLst>
            </p:cNvPr>
            <p:cNvSpPr/>
            <p:nvPr/>
          </p:nvSpPr>
          <p:spPr>
            <a:xfrm>
              <a:off x="2378308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51">
              <a:extLst>
                <a:ext uri="{FF2B5EF4-FFF2-40B4-BE49-F238E27FC236}">
                  <a16:creationId xmlns:a16="http://schemas.microsoft.com/office/drawing/2014/main" id="{DAF1DCD5-707D-1B1A-4FB2-B4898A6C9047}"/>
                </a:ext>
              </a:extLst>
            </p:cNvPr>
            <p:cNvSpPr/>
            <p:nvPr/>
          </p:nvSpPr>
          <p:spPr>
            <a:xfrm>
              <a:off x="2378308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1">
              <a:extLst>
                <a:ext uri="{FF2B5EF4-FFF2-40B4-BE49-F238E27FC236}">
                  <a16:creationId xmlns:a16="http://schemas.microsoft.com/office/drawing/2014/main" id="{A81896E2-1941-7E7A-6DBA-DDF18C116CC3}"/>
                </a:ext>
              </a:extLst>
            </p:cNvPr>
            <p:cNvSpPr/>
            <p:nvPr/>
          </p:nvSpPr>
          <p:spPr>
            <a:xfrm>
              <a:off x="2378308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51">
              <a:extLst>
                <a:ext uri="{FF2B5EF4-FFF2-40B4-BE49-F238E27FC236}">
                  <a16:creationId xmlns:a16="http://schemas.microsoft.com/office/drawing/2014/main" id="{119DC7F3-D1D4-903C-0846-474826434E8A}"/>
                </a:ext>
              </a:extLst>
            </p:cNvPr>
            <p:cNvSpPr/>
            <p:nvPr/>
          </p:nvSpPr>
          <p:spPr>
            <a:xfrm>
              <a:off x="231509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51">
              <a:extLst>
                <a:ext uri="{FF2B5EF4-FFF2-40B4-BE49-F238E27FC236}">
                  <a16:creationId xmlns:a16="http://schemas.microsoft.com/office/drawing/2014/main" id="{C4A934F8-9971-F0A4-0EA3-9F6778C6780A}"/>
                </a:ext>
              </a:extLst>
            </p:cNvPr>
            <p:cNvSpPr/>
            <p:nvPr/>
          </p:nvSpPr>
          <p:spPr>
            <a:xfrm>
              <a:off x="231509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1">
              <a:extLst>
                <a:ext uri="{FF2B5EF4-FFF2-40B4-BE49-F238E27FC236}">
                  <a16:creationId xmlns:a16="http://schemas.microsoft.com/office/drawing/2014/main" id="{FA9EB669-00E5-B1B9-851D-358C64795924}"/>
                </a:ext>
              </a:extLst>
            </p:cNvPr>
            <p:cNvSpPr/>
            <p:nvPr/>
          </p:nvSpPr>
          <p:spPr>
            <a:xfrm>
              <a:off x="231509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1">
              <a:extLst>
                <a:ext uri="{FF2B5EF4-FFF2-40B4-BE49-F238E27FC236}">
                  <a16:creationId xmlns:a16="http://schemas.microsoft.com/office/drawing/2014/main" id="{2A366C53-5119-EE93-66DC-2973D698EC8B}"/>
                </a:ext>
              </a:extLst>
            </p:cNvPr>
            <p:cNvSpPr/>
            <p:nvPr/>
          </p:nvSpPr>
          <p:spPr>
            <a:xfrm>
              <a:off x="231509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1">
              <a:extLst>
                <a:ext uri="{FF2B5EF4-FFF2-40B4-BE49-F238E27FC236}">
                  <a16:creationId xmlns:a16="http://schemas.microsoft.com/office/drawing/2014/main" id="{872DF1A7-7C6A-6AD0-5439-511A6E86F174}"/>
                </a:ext>
              </a:extLst>
            </p:cNvPr>
            <p:cNvSpPr/>
            <p:nvPr/>
          </p:nvSpPr>
          <p:spPr>
            <a:xfrm>
              <a:off x="231509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1">
              <a:extLst>
                <a:ext uri="{FF2B5EF4-FFF2-40B4-BE49-F238E27FC236}">
                  <a16:creationId xmlns:a16="http://schemas.microsoft.com/office/drawing/2014/main" id="{86C6E734-63C2-15ED-A285-8DF0CCB42398}"/>
                </a:ext>
              </a:extLst>
            </p:cNvPr>
            <p:cNvSpPr/>
            <p:nvPr/>
          </p:nvSpPr>
          <p:spPr>
            <a:xfrm>
              <a:off x="2253379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1">
              <a:extLst>
                <a:ext uri="{FF2B5EF4-FFF2-40B4-BE49-F238E27FC236}">
                  <a16:creationId xmlns:a16="http://schemas.microsoft.com/office/drawing/2014/main" id="{DC376E98-7D86-BD27-8CDF-27B7FEB1AA37}"/>
                </a:ext>
              </a:extLst>
            </p:cNvPr>
            <p:cNvSpPr/>
            <p:nvPr/>
          </p:nvSpPr>
          <p:spPr>
            <a:xfrm>
              <a:off x="2253379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1">
              <a:extLst>
                <a:ext uri="{FF2B5EF4-FFF2-40B4-BE49-F238E27FC236}">
                  <a16:creationId xmlns:a16="http://schemas.microsoft.com/office/drawing/2014/main" id="{BB0F0A61-80F5-1409-3118-5B80C747C9B6}"/>
                </a:ext>
              </a:extLst>
            </p:cNvPr>
            <p:cNvSpPr/>
            <p:nvPr/>
          </p:nvSpPr>
          <p:spPr>
            <a:xfrm>
              <a:off x="2253379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1">
              <a:extLst>
                <a:ext uri="{FF2B5EF4-FFF2-40B4-BE49-F238E27FC236}">
                  <a16:creationId xmlns:a16="http://schemas.microsoft.com/office/drawing/2014/main" id="{AEE0D393-6F4D-7BA6-D377-BE1FB7CBBA0D}"/>
                </a:ext>
              </a:extLst>
            </p:cNvPr>
            <p:cNvSpPr/>
            <p:nvPr/>
          </p:nvSpPr>
          <p:spPr>
            <a:xfrm>
              <a:off x="2253379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1">
              <a:extLst>
                <a:ext uri="{FF2B5EF4-FFF2-40B4-BE49-F238E27FC236}">
                  <a16:creationId xmlns:a16="http://schemas.microsoft.com/office/drawing/2014/main" id="{1934A338-CC08-47B4-F040-9FED46AFA316}"/>
                </a:ext>
              </a:extLst>
            </p:cNvPr>
            <p:cNvSpPr/>
            <p:nvPr/>
          </p:nvSpPr>
          <p:spPr>
            <a:xfrm>
              <a:off x="2253379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1">
              <a:extLst>
                <a:ext uri="{FF2B5EF4-FFF2-40B4-BE49-F238E27FC236}">
                  <a16:creationId xmlns:a16="http://schemas.microsoft.com/office/drawing/2014/main" id="{BA67D3C9-2A8B-9A5A-B474-CD6E68674D1C}"/>
                </a:ext>
              </a:extLst>
            </p:cNvPr>
            <p:cNvSpPr/>
            <p:nvPr/>
          </p:nvSpPr>
          <p:spPr>
            <a:xfrm>
              <a:off x="2190164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1">
              <a:extLst>
                <a:ext uri="{FF2B5EF4-FFF2-40B4-BE49-F238E27FC236}">
                  <a16:creationId xmlns:a16="http://schemas.microsoft.com/office/drawing/2014/main" id="{4218F336-EF89-309F-8EB6-F6DC83E79561}"/>
                </a:ext>
              </a:extLst>
            </p:cNvPr>
            <p:cNvSpPr/>
            <p:nvPr/>
          </p:nvSpPr>
          <p:spPr>
            <a:xfrm>
              <a:off x="2190164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1">
              <a:extLst>
                <a:ext uri="{FF2B5EF4-FFF2-40B4-BE49-F238E27FC236}">
                  <a16:creationId xmlns:a16="http://schemas.microsoft.com/office/drawing/2014/main" id="{D476D895-6CB0-3994-EB58-8F6CA13D82C6}"/>
                </a:ext>
              </a:extLst>
            </p:cNvPr>
            <p:cNvSpPr/>
            <p:nvPr/>
          </p:nvSpPr>
          <p:spPr>
            <a:xfrm>
              <a:off x="2190164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1">
              <a:extLst>
                <a:ext uri="{FF2B5EF4-FFF2-40B4-BE49-F238E27FC236}">
                  <a16:creationId xmlns:a16="http://schemas.microsoft.com/office/drawing/2014/main" id="{40309761-4ED1-8BB9-628A-3BC94BF5D232}"/>
                </a:ext>
              </a:extLst>
            </p:cNvPr>
            <p:cNvSpPr/>
            <p:nvPr/>
          </p:nvSpPr>
          <p:spPr>
            <a:xfrm>
              <a:off x="2190164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1">
              <a:extLst>
                <a:ext uri="{FF2B5EF4-FFF2-40B4-BE49-F238E27FC236}">
                  <a16:creationId xmlns:a16="http://schemas.microsoft.com/office/drawing/2014/main" id="{3DE9667C-B4E3-8A36-99C5-9140BB97FBDF}"/>
                </a:ext>
              </a:extLst>
            </p:cNvPr>
            <p:cNvSpPr/>
            <p:nvPr/>
          </p:nvSpPr>
          <p:spPr>
            <a:xfrm>
              <a:off x="2190164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1">
              <a:extLst>
                <a:ext uri="{FF2B5EF4-FFF2-40B4-BE49-F238E27FC236}">
                  <a16:creationId xmlns:a16="http://schemas.microsoft.com/office/drawing/2014/main" id="{53445656-A559-C436-09C6-4C0C3839003A}"/>
                </a:ext>
              </a:extLst>
            </p:cNvPr>
            <p:cNvSpPr/>
            <p:nvPr/>
          </p:nvSpPr>
          <p:spPr>
            <a:xfrm>
              <a:off x="2128326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1">
              <a:extLst>
                <a:ext uri="{FF2B5EF4-FFF2-40B4-BE49-F238E27FC236}">
                  <a16:creationId xmlns:a16="http://schemas.microsoft.com/office/drawing/2014/main" id="{4BA3C089-89C1-324D-2683-2A7315D7D4E6}"/>
                </a:ext>
              </a:extLst>
            </p:cNvPr>
            <p:cNvSpPr/>
            <p:nvPr/>
          </p:nvSpPr>
          <p:spPr>
            <a:xfrm>
              <a:off x="2128326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1">
              <a:extLst>
                <a:ext uri="{FF2B5EF4-FFF2-40B4-BE49-F238E27FC236}">
                  <a16:creationId xmlns:a16="http://schemas.microsoft.com/office/drawing/2014/main" id="{D7ABFC1A-4C68-9E6D-E463-822914302FEF}"/>
                </a:ext>
              </a:extLst>
            </p:cNvPr>
            <p:cNvSpPr/>
            <p:nvPr/>
          </p:nvSpPr>
          <p:spPr>
            <a:xfrm>
              <a:off x="2128326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1">
              <a:extLst>
                <a:ext uri="{FF2B5EF4-FFF2-40B4-BE49-F238E27FC236}">
                  <a16:creationId xmlns:a16="http://schemas.microsoft.com/office/drawing/2014/main" id="{442B1A66-52BA-A894-4F2F-44F5D895F0A1}"/>
                </a:ext>
              </a:extLst>
            </p:cNvPr>
            <p:cNvSpPr/>
            <p:nvPr/>
          </p:nvSpPr>
          <p:spPr>
            <a:xfrm>
              <a:off x="2128326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51">
              <a:extLst>
                <a:ext uri="{FF2B5EF4-FFF2-40B4-BE49-F238E27FC236}">
                  <a16:creationId xmlns:a16="http://schemas.microsoft.com/office/drawing/2014/main" id="{01B014A4-FFB9-3886-06F6-6F346C7C2407}"/>
                </a:ext>
              </a:extLst>
            </p:cNvPr>
            <p:cNvSpPr/>
            <p:nvPr/>
          </p:nvSpPr>
          <p:spPr>
            <a:xfrm>
              <a:off x="2128326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51">
              <a:extLst>
                <a:ext uri="{FF2B5EF4-FFF2-40B4-BE49-F238E27FC236}">
                  <a16:creationId xmlns:a16="http://schemas.microsoft.com/office/drawing/2014/main" id="{CBB042C4-5D21-EA9C-B985-FC9044C62447}"/>
                </a:ext>
              </a:extLst>
            </p:cNvPr>
            <p:cNvSpPr/>
            <p:nvPr/>
          </p:nvSpPr>
          <p:spPr>
            <a:xfrm>
              <a:off x="1271275" y="2481871"/>
              <a:ext cx="857207" cy="6335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1">
              <a:extLst>
                <a:ext uri="{FF2B5EF4-FFF2-40B4-BE49-F238E27FC236}">
                  <a16:creationId xmlns:a16="http://schemas.microsoft.com/office/drawing/2014/main" id="{247290A9-6898-7902-8B3E-DF72F3776A48}"/>
                </a:ext>
              </a:extLst>
            </p:cNvPr>
            <p:cNvSpPr/>
            <p:nvPr/>
          </p:nvSpPr>
          <p:spPr>
            <a:xfrm>
              <a:off x="2065111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1">
              <a:extLst>
                <a:ext uri="{FF2B5EF4-FFF2-40B4-BE49-F238E27FC236}">
                  <a16:creationId xmlns:a16="http://schemas.microsoft.com/office/drawing/2014/main" id="{B3A542DD-3E94-C44D-D46D-25A3FD147241}"/>
                </a:ext>
              </a:extLst>
            </p:cNvPr>
            <p:cNvSpPr/>
            <p:nvPr/>
          </p:nvSpPr>
          <p:spPr>
            <a:xfrm>
              <a:off x="2065111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1">
              <a:extLst>
                <a:ext uri="{FF2B5EF4-FFF2-40B4-BE49-F238E27FC236}">
                  <a16:creationId xmlns:a16="http://schemas.microsoft.com/office/drawing/2014/main" id="{06A6D548-A9A1-D20A-86DE-4C68692CD824}"/>
                </a:ext>
              </a:extLst>
            </p:cNvPr>
            <p:cNvSpPr/>
            <p:nvPr/>
          </p:nvSpPr>
          <p:spPr>
            <a:xfrm>
              <a:off x="1271275" y="1343299"/>
              <a:ext cx="857207" cy="6182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1">
              <a:extLst>
                <a:ext uri="{FF2B5EF4-FFF2-40B4-BE49-F238E27FC236}">
                  <a16:creationId xmlns:a16="http://schemas.microsoft.com/office/drawing/2014/main" id="{2ADE8262-CF79-31F6-E6C9-4D45C183BB71}"/>
                </a:ext>
              </a:extLst>
            </p:cNvPr>
            <p:cNvSpPr/>
            <p:nvPr/>
          </p:nvSpPr>
          <p:spPr>
            <a:xfrm>
              <a:off x="1207896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1">
              <a:extLst>
                <a:ext uri="{FF2B5EF4-FFF2-40B4-BE49-F238E27FC236}">
                  <a16:creationId xmlns:a16="http://schemas.microsoft.com/office/drawing/2014/main" id="{21844ABC-6A21-8D28-06F4-5ACE949CD495}"/>
                </a:ext>
              </a:extLst>
            </p:cNvPr>
            <p:cNvSpPr/>
            <p:nvPr/>
          </p:nvSpPr>
          <p:spPr>
            <a:xfrm>
              <a:off x="1207896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51">
              <a:extLst>
                <a:ext uri="{FF2B5EF4-FFF2-40B4-BE49-F238E27FC236}">
                  <a16:creationId xmlns:a16="http://schemas.microsoft.com/office/drawing/2014/main" id="{92D15F0A-412E-5C53-F4D7-C0B6E11BA426}"/>
                </a:ext>
              </a:extLst>
            </p:cNvPr>
            <p:cNvSpPr/>
            <p:nvPr/>
          </p:nvSpPr>
          <p:spPr>
            <a:xfrm>
              <a:off x="120789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51">
              <a:extLst>
                <a:ext uri="{FF2B5EF4-FFF2-40B4-BE49-F238E27FC236}">
                  <a16:creationId xmlns:a16="http://schemas.microsoft.com/office/drawing/2014/main" id="{6405A402-68D7-CA09-CBB3-158EE6BA0511}"/>
                </a:ext>
              </a:extLst>
            </p:cNvPr>
            <p:cNvSpPr/>
            <p:nvPr/>
          </p:nvSpPr>
          <p:spPr>
            <a:xfrm>
              <a:off x="1207900" y="1466851"/>
              <a:ext cx="63350" cy="828375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51">
              <a:extLst>
                <a:ext uri="{FF2B5EF4-FFF2-40B4-BE49-F238E27FC236}">
                  <a16:creationId xmlns:a16="http://schemas.microsoft.com/office/drawing/2014/main" id="{06B36DC3-1783-8A87-DE33-577687CA5004}"/>
                </a:ext>
              </a:extLst>
            </p:cNvPr>
            <p:cNvSpPr/>
            <p:nvPr/>
          </p:nvSpPr>
          <p:spPr>
            <a:xfrm>
              <a:off x="120789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1">
              <a:extLst>
                <a:ext uri="{FF2B5EF4-FFF2-40B4-BE49-F238E27FC236}">
                  <a16:creationId xmlns:a16="http://schemas.microsoft.com/office/drawing/2014/main" id="{ECF014B4-0E42-82B1-9181-9987065A0440}"/>
                </a:ext>
              </a:extLst>
            </p:cNvPr>
            <p:cNvSpPr/>
            <p:nvPr/>
          </p:nvSpPr>
          <p:spPr>
            <a:xfrm>
              <a:off x="1207896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1">
              <a:extLst>
                <a:ext uri="{FF2B5EF4-FFF2-40B4-BE49-F238E27FC236}">
                  <a16:creationId xmlns:a16="http://schemas.microsoft.com/office/drawing/2014/main" id="{DAEAE3A4-4791-C1CD-D139-8EAE0CD01678}"/>
                </a:ext>
              </a:extLst>
            </p:cNvPr>
            <p:cNvSpPr/>
            <p:nvPr/>
          </p:nvSpPr>
          <p:spPr>
            <a:xfrm>
              <a:off x="1207896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1">
              <a:extLst>
                <a:ext uri="{FF2B5EF4-FFF2-40B4-BE49-F238E27FC236}">
                  <a16:creationId xmlns:a16="http://schemas.microsoft.com/office/drawing/2014/main" id="{03BEF84D-DE63-E403-EB4C-341E66450AB6}"/>
                </a:ext>
              </a:extLst>
            </p:cNvPr>
            <p:cNvSpPr/>
            <p:nvPr/>
          </p:nvSpPr>
          <p:spPr>
            <a:xfrm>
              <a:off x="1146308" y="235832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1">
              <a:extLst>
                <a:ext uri="{FF2B5EF4-FFF2-40B4-BE49-F238E27FC236}">
                  <a16:creationId xmlns:a16="http://schemas.microsoft.com/office/drawing/2014/main" id="{47C1E1FE-02AB-6D87-A2A6-CE1C022DC7F2}"/>
                </a:ext>
              </a:extLst>
            </p:cNvPr>
            <p:cNvSpPr/>
            <p:nvPr/>
          </p:nvSpPr>
          <p:spPr>
            <a:xfrm>
              <a:off x="1146308" y="2295107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1">
              <a:extLst>
                <a:ext uri="{FF2B5EF4-FFF2-40B4-BE49-F238E27FC236}">
                  <a16:creationId xmlns:a16="http://schemas.microsoft.com/office/drawing/2014/main" id="{682F7F9B-E00B-98FE-A2DB-55E8004FD670}"/>
                </a:ext>
              </a:extLst>
            </p:cNvPr>
            <p:cNvSpPr/>
            <p:nvPr/>
          </p:nvSpPr>
          <p:spPr>
            <a:xfrm>
              <a:off x="1146300" y="1530051"/>
              <a:ext cx="61725" cy="765175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51">
              <a:extLst>
                <a:ext uri="{FF2B5EF4-FFF2-40B4-BE49-F238E27FC236}">
                  <a16:creationId xmlns:a16="http://schemas.microsoft.com/office/drawing/2014/main" id="{EEBDA70D-3B35-7772-7CC4-819E92555235}"/>
                </a:ext>
              </a:extLst>
            </p:cNvPr>
            <p:cNvSpPr/>
            <p:nvPr/>
          </p:nvSpPr>
          <p:spPr>
            <a:xfrm>
              <a:off x="1146308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51">
              <a:extLst>
                <a:ext uri="{FF2B5EF4-FFF2-40B4-BE49-F238E27FC236}">
                  <a16:creationId xmlns:a16="http://schemas.microsoft.com/office/drawing/2014/main" id="{BBE2EE65-66D0-34EF-6D9E-E89D2D88623E}"/>
                </a:ext>
              </a:extLst>
            </p:cNvPr>
            <p:cNvSpPr/>
            <p:nvPr/>
          </p:nvSpPr>
          <p:spPr>
            <a:xfrm>
              <a:off x="1146308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1">
              <a:extLst>
                <a:ext uri="{FF2B5EF4-FFF2-40B4-BE49-F238E27FC236}">
                  <a16:creationId xmlns:a16="http://schemas.microsoft.com/office/drawing/2014/main" id="{29A257B4-E317-A2B1-54B6-7617BAFD5C1C}"/>
                </a:ext>
              </a:extLst>
            </p:cNvPr>
            <p:cNvSpPr/>
            <p:nvPr/>
          </p:nvSpPr>
          <p:spPr>
            <a:xfrm>
              <a:off x="1082968" y="2295107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1">
              <a:extLst>
                <a:ext uri="{FF2B5EF4-FFF2-40B4-BE49-F238E27FC236}">
                  <a16:creationId xmlns:a16="http://schemas.microsoft.com/office/drawing/2014/main" id="{823E1398-5A96-7CB6-DCCB-5780C2AC52F5}"/>
                </a:ext>
              </a:extLst>
            </p:cNvPr>
            <p:cNvSpPr/>
            <p:nvPr/>
          </p:nvSpPr>
          <p:spPr>
            <a:xfrm>
              <a:off x="1082950" y="1585726"/>
              <a:ext cx="63475" cy="70950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1">
              <a:extLst>
                <a:ext uri="{FF2B5EF4-FFF2-40B4-BE49-F238E27FC236}">
                  <a16:creationId xmlns:a16="http://schemas.microsoft.com/office/drawing/2014/main" id="{4C5B6A76-078E-262D-94EA-883CDEDA3543}"/>
                </a:ext>
              </a:extLst>
            </p:cNvPr>
            <p:cNvSpPr/>
            <p:nvPr/>
          </p:nvSpPr>
          <p:spPr>
            <a:xfrm>
              <a:off x="1082968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1">
              <a:extLst>
                <a:ext uri="{FF2B5EF4-FFF2-40B4-BE49-F238E27FC236}">
                  <a16:creationId xmlns:a16="http://schemas.microsoft.com/office/drawing/2014/main" id="{E72F361C-8DB9-1336-6104-B117E2264E98}"/>
                </a:ext>
              </a:extLst>
            </p:cNvPr>
            <p:cNvSpPr/>
            <p:nvPr/>
          </p:nvSpPr>
          <p:spPr>
            <a:xfrm>
              <a:off x="1021250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1">
              <a:extLst>
                <a:ext uri="{FF2B5EF4-FFF2-40B4-BE49-F238E27FC236}">
                  <a16:creationId xmlns:a16="http://schemas.microsoft.com/office/drawing/2014/main" id="{3C039CB6-2DEE-4C02-1B70-AF09A7555545}"/>
                </a:ext>
              </a:extLst>
            </p:cNvPr>
            <p:cNvSpPr/>
            <p:nvPr/>
          </p:nvSpPr>
          <p:spPr>
            <a:xfrm>
              <a:off x="2941361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1">
            <a:extLst>
              <a:ext uri="{FF2B5EF4-FFF2-40B4-BE49-F238E27FC236}">
                <a16:creationId xmlns:a16="http://schemas.microsoft.com/office/drawing/2014/main" id="{3CAFB036-022C-8599-7B3E-6B04E988FF90}"/>
              </a:ext>
            </a:extLst>
          </p:cNvPr>
          <p:cNvGrpSpPr/>
          <p:nvPr/>
        </p:nvGrpSpPr>
        <p:grpSpPr>
          <a:xfrm>
            <a:off x="2325987" y="2773522"/>
            <a:ext cx="2212848" cy="1619224"/>
            <a:chOff x="1021250" y="1343299"/>
            <a:chExt cx="1981950" cy="1450268"/>
          </a:xfrm>
        </p:grpSpPr>
        <p:sp>
          <p:nvSpPr>
            <p:cNvPr id="9964" name="Google Shape;9964;p51">
              <a:extLst>
                <a:ext uri="{FF2B5EF4-FFF2-40B4-BE49-F238E27FC236}">
                  <a16:creationId xmlns:a16="http://schemas.microsoft.com/office/drawing/2014/main" id="{DABA8E75-1C86-F317-8174-FAC32CF1F62A}"/>
                </a:ext>
              </a:extLst>
            </p:cNvPr>
            <p:cNvSpPr/>
            <p:nvPr/>
          </p:nvSpPr>
          <p:spPr>
            <a:xfrm>
              <a:off x="1217625" y="1405124"/>
              <a:ext cx="1535575" cy="10767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1">
              <a:extLst>
                <a:ext uri="{FF2B5EF4-FFF2-40B4-BE49-F238E27FC236}">
                  <a16:creationId xmlns:a16="http://schemas.microsoft.com/office/drawing/2014/main" id="{B3179500-69BB-9BA9-0085-FE1FC0C514A2}"/>
                </a:ext>
              </a:extLst>
            </p:cNvPr>
            <p:cNvSpPr/>
            <p:nvPr/>
          </p:nvSpPr>
          <p:spPr>
            <a:xfrm>
              <a:off x="287814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1">
              <a:extLst>
                <a:ext uri="{FF2B5EF4-FFF2-40B4-BE49-F238E27FC236}">
                  <a16:creationId xmlns:a16="http://schemas.microsoft.com/office/drawing/2014/main" id="{DF2A6E36-C34C-6CA8-AED1-04A9D8F65358}"/>
                </a:ext>
              </a:extLst>
            </p:cNvPr>
            <p:cNvSpPr/>
            <p:nvPr/>
          </p:nvSpPr>
          <p:spPr>
            <a:xfrm>
              <a:off x="2878146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51">
              <a:extLst>
                <a:ext uri="{FF2B5EF4-FFF2-40B4-BE49-F238E27FC236}">
                  <a16:creationId xmlns:a16="http://schemas.microsoft.com/office/drawing/2014/main" id="{5A728B89-E8C7-356C-F446-04A104C49CAC}"/>
                </a:ext>
              </a:extLst>
            </p:cNvPr>
            <p:cNvSpPr/>
            <p:nvPr/>
          </p:nvSpPr>
          <p:spPr>
            <a:xfrm>
              <a:off x="2878146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51">
              <a:extLst>
                <a:ext uri="{FF2B5EF4-FFF2-40B4-BE49-F238E27FC236}">
                  <a16:creationId xmlns:a16="http://schemas.microsoft.com/office/drawing/2014/main" id="{AC2FDD9E-C862-0B1A-7BAE-E617DA18B27C}"/>
                </a:ext>
              </a:extLst>
            </p:cNvPr>
            <p:cNvSpPr/>
            <p:nvPr/>
          </p:nvSpPr>
          <p:spPr>
            <a:xfrm>
              <a:off x="2878146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51">
              <a:extLst>
                <a:ext uri="{FF2B5EF4-FFF2-40B4-BE49-F238E27FC236}">
                  <a16:creationId xmlns:a16="http://schemas.microsoft.com/office/drawing/2014/main" id="{A9A1893F-1DA4-38DD-688F-61EFC697A144}"/>
                </a:ext>
              </a:extLst>
            </p:cNvPr>
            <p:cNvSpPr/>
            <p:nvPr/>
          </p:nvSpPr>
          <p:spPr>
            <a:xfrm>
              <a:off x="2878150" y="1591801"/>
              <a:ext cx="63350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1">
              <a:extLst>
                <a:ext uri="{FF2B5EF4-FFF2-40B4-BE49-F238E27FC236}">
                  <a16:creationId xmlns:a16="http://schemas.microsoft.com/office/drawing/2014/main" id="{A9321870-80DC-F10F-941B-F7030585A30D}"/>
                </a:ext>
              </a:extLst>
            </p:cNvPr>
            <p:cNvSpPr/>
            <p:nvPr/>
          </p:nvSpPr>
          <p:spPr>
            <a:xfrm>
              <a:off x="287814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1">
              <a:extLst>
                <a:ext uri="{FF2B5EF4-FFF2-40B4-BE49-F238E27FC236}">
                  <a16:creationId xmlns:a16="http://schemas.microsoft.com/office/drawing/2014/main" id="{116A9B3A-AFEE-AF0C-A7D9-1B057462DBCE}"/>
                </a:ext>
              </a:extLst>
            </p:cNvPr>
            <p:cNvSpPr/>
            <p:nvPr/>
          </p:nvSpPr>
          <p:spPr>
            <a:xfrm>
              <a:off x="2816433" y="235832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1">
              <a:extLst>
                <a:ext uri="{FF2B5EF4-FFF2-40B4-BE49-F238E27FC236}">
                  <a16:creationId xmlns:a16="http://schemas.microsoft.com/office/drawing/2014/main" id="{AFB29E75-D392-6B6D-FF2D-8EECE24AE019}"/>
                </a:ext>
              </a:extLst>
            </p:cNvPr>
            <p:cNvSpPr/>
            <p:nvPr/>
          </p:nvSpPr>
          <p:spPr>
            <a:xfrm>
              <a:off x="2816433" y="229510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1">
              <a:extLst>
                <a:ext uri="{FF2B5EF4-FFF2-40B4-BE49-F238E27FC236}">
                  <a16:creationId xmlns:a16="http://schemas.microsoft.com/office/drawing/2014/main" id="{98BC61D1-A48D-5549-92DC-9137A05936CB}"/>
                </a:ext>
              </a:extLst>
            </p:cNvPr>
            <p:cNvSpPr/>
            <p:nvPr/>
          </p:nvSpPr>
          <p:spPr>
            <a:xfrm>
              <a:off x="2816433" y="2233395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1">
              <a:extLst>
                <a:ext uri="{FF2B5EF4-FFF2-40B4-BE49-F238E27FC236}">
                  <a16:creationId xmlns:a16="http://schemas.microsoft.com/office/drawing/2014/main" id="{1D58B067-36C7-C85F-C3CC-27E0D802EB0E}"/>
                </a:ext>
              </a:extLst>
            </p:cNvPr>
            <p:cNvSpPr/>
            <p:nvPr/>
          </p:nvSpPr>
          <p:spPr>
            <a:xfrm>
              <a:off x="2816433" y="217168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51">
              <a:extLst>
                <a:ext uri="{FF2B5EF4-FFF2-40B4-BE49-F238E27FC236}">
                  <a16:creationId xmlns:a16="http://schemas.microsoft.com/office/drawing/2014/main" id="{CE304795-6656-224A-969E-879E14D96E8D}"/>
                </a:ext>
              </a:extLst>
            </p:cNvPr>
            <p:cNvSpPr/>
            <p:nvPr/>
          </p:nvSpPr>
          <p:spPr>
            <a:xfrm>
              <a:off x="2816433" y="210846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51">
              <a:extLst>
                <a:ext uri="{FF2B5EF4-FFF2-40B4-BE49-F238E27FC236}">
                  <a16:creationId xmlns:a16="http://schemas.microsoft.com/office/drawing/2014/main" id="{8CA236F2-1642-9083-21EF-02858C7B403D}"/>
                </a:ext>
              </a:extLst>
            </p:cNvPr>
            <p:cNvSpPr/>
            <p:nvPr/>
          </p:nvSpPr>
          <p:spPr>
            <a:xfrm>
              <a:off x="2816425" y="1591801"/>
              <a:ext cx="61850" cy="69221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51">
              <a:extLst>
                <a:ext uri="{FF2B5EF4-FFF2-40B4-BE49-F238E27FC236}">
                  <a16:creationId xmlns:a16="http://schemas.microsoft.com/office/drawing/2014/main" id="{E5A8C5BF-C762-7527-481D-385DAA383600}"/>
                </a:ext>
              </a:extLst>
            </p:cNvPr>
            <p:cNvSpPr/>
            <p:nvPr/>
          </p:nvSpPr>
          <p:spPr>
            <a:xfrm>
              <a:off x="2816425" y="1530060"/>
              <a:ext cx="61840" cy="83666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1">
              <a:extLst>
                <a:ext uri="{FF2B5EF4-FFF2-40B4-BE49-F238E27FC236}">
                  <a16:creationId xmlns:a16="http://schemas.microsoft.com/office/drawing/2014/main" id="{549454D3-A776-5F4A-FC92-C93C64016189}"/>
                </a:ext>
              </a:extLst>
            </p:cNvPr>
            <p:cNvSpPr/>
            <p:nvPr/>
          </p:nvSpPr>
          <p:spPr>
            <a:xfrm>
              <a:off x="2816433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1">
              <a:extLst>
                <a:ext uri="{FF2B5EF4-FFF2-40B4-BE49-F238E27FC236}">
                  <a16:creationId xmlns:a16="http://schemas.microsoft.com/office/drawing/2014/main" id="{3EB881EF-D4DF-BFBC-CBE2-FC3A45D93539}"/>
                </a:ext>
              </a:extLst>
            </p:cNvPr>
            <p:cNvSpPr/>
            <p:nvPr/>
          </p:nvSpPr>
          <p:spPr>
            <a:xfrm>
              <a:off x="2753218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51">
              <a:extLst>
                <a:ext uri="{FF2B5EF4-FFF2-40B4-BE49-F238E27FC236}">
                  <a16:creationId xmlns:a16="http://schemas.microsoft.com/office/drawing/2014/main" id="{5FD60C7C-DBBE-A259-2CA5-9E038C02B869}"/>
                </a:ext>
              </a:extLst>
            </p:cNvPr>
            <p:cNvSpPr/>
            <p:nvPr/>
          </p:nvSpPr>
          <p:spPr>
            <a:xfrm>
              <a:off x="2753218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51">
              <a:extLst>
                <a:ext uri="{FF2B5EF4-FFF2-40B4-BE49-F238E27FC236}">
                  <a16:creationId xmlns:a16="http://schemas.microsoft.com/office/drawing/2014/main" id="{096508B4-70C6-2A3C-8325-C6EB84557C17}"/>
                </a:ext>
              </a:extLst>
            </p:cNvPr>
            <p:cNvSpPr/>
            <p:nvPr/>
          </p:nvSpPr>
          <p:spPr>
            <a:xfrm>
              <a:off x="2753218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1">
              <a:extLst>
                <a:ext uri="{FF2B5EF4-FFF2-40B4-BE49-F238E27FC236}">
                  <a16:creationId xmlns:a16="http://schemas.microsoft.com/office/drawing/2014/main" id="{C2E5E72E-1894-343E-5D20-BDB6FC255CD5}"/>
                </a:ext>
              </a:extLst>
            </p:cNvPr>
            <p:cNvSpPr/>
            <p:nvPr/>
          </p:nvSpPr>
          <p:spPr>
            <a:xfrm>
              <a:off x="2753218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1">
              <a:extLst>
                <a:ext uri="{FF2B5EF4-FFF2-40B4-BE49-F238E27FC236}">
                  <a16:creationId xmlns:a16="http://schemas.microsoft.com/office/drawing/2014/main" id="{04321119-3183-52B6-AD2C-77B866A25297}"/>
                </a:ext>
              </a:extLst>
            </p:cNvPr>
            <p:cNvSpPr/>
            <p:nvPr/>
          </p:nvSpPr>
          <p:spPr>
            <a:xfrm>
              <a:off x="2753218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1">
              <a:extLst>
                <a:ext uri="{FF2B5EF4-FFF2-40B4-BE49-F238E27FC236}">
                  <a16:creationId xmlns:a16="http://schemas.microsoft.com/office/drawing/2014/main" id="{2D2928E2-8F0B-17AE-4C36-8CCAB03785D4}"/>
                </a:ext>
              </a:extLst>
            </p:cNvPr>
            <p:cNvSpPr/>
            <p:nvPr/>
          </p:nvSpPr>
          <p:spPr>
            <a:xfrm>
              <a:off x="2753218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1">
              <a:extLst>
                <a:ext uri="{FF2B5EF4-FFF2-40B4-BE49-F238E27FC236}">
                  <a16:creationId xmlns:a16="http://schemas.microsoft.com/office/drawing/2014/main" id="{D1941ACB-D0D6-5E67-7305-9AF68C49AD27}"/>
                </a:ext>
              </a:extLst>
            </p:cNvPr>
            <p:cNvSpPr/>
            <p:nvPr/>
          </p:nvSpPr>
          <p:spPr>
            <a:xfrm>
              <a:off x="2690125" y="1591802"/>
              <a:ext cx="254275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1">
              <a:extLst>
                <a:ext uri="{FF2B5EF4-FFF2-40B4-BE49-F238E27FC236}">
                  <a16:creationId xmlns:a16="http://schemas.microsoft.com/office/drawing/2014/main" id="{5DC66CE5-B15C-4D42-AD0A-13E8680BD899}"/>
                </a:ext>
              </a:extLst>
            </p:cNvPr>
            <p:cNvSpPr/>
            <p:nvPr/>
          </p:nvSpPr>
          <p:spPr>
            <a:xfrm>
              <a:off x="2753208" y="1530060"/>
              <a:ext cx="63342" cy="83666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1">
              <a:extLst>
                <a:ext uri="{FF2B5EF4-FFF2-40B4-BE49-F238E27FC236}">
                  <a16:creationId xmlns:a16="http://schemas.microsoft.com/office/drawing/2014/main" id="{34478FF1-57AF-4A5E-CE31-187E4CA350F1}"/>
                </a:ext>
              </a:extLst>
            </p:cNvPr>
            <p:cNvSpPr/>
            <p:nvPr/>
          </p:nvSpPr>
          <p:spPr>
            <a:xfrm>
              <a:off x="2753218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1">
              <a:extLst>
                <a:ext uri="{FF2B5EF4-FFF2-40B4-BE49-F238E27FC236}">
                  <a16:creationId xmlns:a16="http://schemas.microsoft.com/office/drawing/2014/main" id="{8ED820FF-CEDC-CBCC-DDA4-69E558BA58B2}"/>
                </a:ext>
              </a:extLst>
            </p:cNvPr>
            <p:cNvSpPr/>
            <p:nvPr/>
          </p:nvSpPr>
          <p:spPr>
            <a:xfrm>
              <a:off x="2753218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1">
              <a:extLst>
                <a:ext uri="{FF2B5EF4-FFF2-40B4-BE49-F238E27FC236}">
                  <a16:creationId xmlns:a16="http://schemas.microsoft.com/office/drawing/2014/main" id="{55902A1D-A048-2594-1C04-AEED8D640F4A}"/>
                </a:ext>
              </a:extLst>
            </p:cNvPr>
            <p:cNvSpPr/>
            <p:nvPr/>
          </p:nvSpPr>
          <p:spPr>
            <a:xfrm>
              <a:off x="269000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1">
              <a:extLst>
                <a:ext uri="{FF2B5EF4-FFF2-40B4-BE49-F238E27FC236}">
                  <a16:creationId xmlns:a16="http://schemas.microsoft.com/office/drawing/2014/main" id="{5A61B048-9E70-7B87-4F5A-ED1470EB0713}"/>
                </a:ext>
              </a:extLst>
            </p:cNvPr>
            <p:cNvSpPr/>
            <p:nvPr/>
          </p:nvSpPr>
          <p:spPr>
            <a:xfrm>
              <a:off x="269000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1">
              <a:extLst>
                <a:ext uri="{FF2B5EF4-FFF2-40B4-BE49-F238E27FC236}">
                  <a16:creationId xmlns:a16="http://schemas.microsoft.com/office/drawing/2014/main" id="{60FAC5A5-A6E0-D0D0-1561-58976DA5DAA6}"/>
                </a:ext>
              </a:extLst>
            </p:cNvPr>
            <p:cNvSpPr/>
            <p:nvPr/>
          </p:nvSpPr>
          <p:spPr>
            <a:xfrm>
              <a:off x="269000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1">
              <a:extLst>
                <a:ext uri="{FF2B5EF4-FFF2-40B4-BE49-F238E27FC236}">
                  <a16:creationId xmlns:a16="http://schemas.microsoft.com/office/drawing/2014/main" id="{90A0EB22-C56D-3E3D-7958-5351D0533803}"/>
                </a:ext>
              </a:extLst>
            </p:cNvPr>
            <p:cNvSpPr/>
            <p:nvPr/>
          </p:nvSpPr>
          <p:spPr>
            <a:xfrm>
              <a:off x="269000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1">
              <a:extLst>
                <a:ext uri="{FF2B5EF4-FFF2-40B4-BE49-F238E27FC236}">
                  <a16:creationId xmlns:a16="http://schemas.microsoft.com/office/drawing/2014/main" id="{C8F940BE-8442-F129-4F17-592415D765DC}"/>
                </a:ext>
              </a:extLst>
            </p:cNvPr>
            <p:cNvSpPr/>
            <p:nvPr/>
          </p:nvSpPr>
          <p:spPr>
            <a:xfrm>
              <a:off x="269000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1">
              <a:extLst>
                <a:ext uri="{FF2B5EF4-FFF2-40B4-BE49-F238E27FC236}">
                  <a16:creationId xmlns:a16="http://schemas.microsoft.com/office/drawing/2014/main" id="{6CCAFD15-CF8D-0CA7-57A6-4DB3F33A9389}"/>
                </a:ext>
              </a:extLst>
            </p:cNvPr>
            <p:cNvSpPr/>
            <p:nvPr/>
          </p:nvSpPr>
          <p:spPr>
            <a:xfrm>
              <a:off x="2628164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1">
              <a:extLst>
                <a:ext uri="{FF2B5EF4-FFF2-40B4-BE49-F238E27FC236}">
                  <a16:creationId xmlns:a16="http://schemas.microsoft.com/office/drawing/2014/main" id="{661BF49D-33DF-F6D8-2BF0-FF8E5A40C19C}"/>
                </a:ext>
              </a:extLst>
            </p:cNvPr>
            <p:cNvSpPr/>
            <p:nvPr/>
          </p:nvSpPr>
          <p:spPr>
            <a:xfrm>
              <a:off x="2628164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1">
              <a:extLst>
                <a:ext uri="{FF2B5EF4-FFF2-40B4-BE49-F238E27FC236}">
                  <a16:creationId xmlns:a16="http://schemas.microsoft.com/office/drawing/2014/main" id="{3DD5E553-91A9-5809-8D64-0D3D10DB2A9E}"/>
                </a:ext>
              </a:extLst>
            </p:cNvPr>
            <p:cNvSpPr/>
            <p:nvPr/>
          </p:nvSpPr>
          <p:spPr>
            <a:xfrm>
              <a:off x="2628164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1">
              <a:extLst>
                <a:ext uri="{FF2B5EF4-FFF2-40B4-BE49-F238E27FC236}">
                  <a16:creationId xmlns:a16="http://schemas.microsoft.com/office/drawing/2014/main" id="{B581D7DE-3930-A205-08A3-4D16E48FB4A0}"/>
                </a:ext>
              </a:extLst>
            </p:cNvPr>
            <p:cNvSpPr/>
            <p:nvPr/>
          </p:nvSpPr>
          <p:spPr>
            <a:xfrm>
              <a:off x="2628164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51">
              <a:extLst>
                <a:ext uri="{FF2B5EF4-FFF2-40B4-BE49-F238E27FC236}">
                  <a16:creationId xmlns:a16="http://schemas.microsoft.com/office/drawing/2014/main" id="{A15C84EF-AA47-7D1E-7A18-FDB5273A6C81}"/>
                </a:ext>
              </a:extLst>
            </p:cNvPr>
            <p:cNvSpPr/>
            <p:nvPr/>
          </p:nvSpPr>
          <p:spPr>
            <a:xfrm>
              <a:off x="2628164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51">
              <a:extLst>
                <a:ext uri="{FF2B5EF4-FFF2-40B4-BE49-F238E27FC236}">
                  <a16:creationId xmlns:a16="http://schemas.microsoft.com/office/drawing/2014/main" id="{95B4F83B-B828-B4F0-1DF7-E1A18ECB05C4}"/>
                </a:ext>
              </a:extLst>
            </p:cNvPr>
            <p:cNvSpPr/>
            <p:nvPr/>
          </p:nvSpPr>
          <p:spPr>
            <a:xfrm>
              <a:off x="2564949" y="2545088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1">
              <a:extLst>
                <a:ext uri="{FF2B5EF4-FFF2-40B4-BE49-F238E27FC236}">
                  <a16:creationId xmlns:a16="http://schemas.microsoft.com/office/drawing/2014/main" id="{C17A519A-923E-95E0-3F5D-97FF32C6B545}"/>
                </a:ext>
              </a:extLst>
            </p:cNvPr>
            <p:cNvSpPr/>
            <p:nvPr/>
          </p:nvSpPr>
          <p:spPr>
            <a:xfrm>
              <a:off x="2564949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1">
              <a:extLst>
                <a:ext uri="{FF2B5EF4-FFF2-40B4-BE49-F238E27FC236}">
                  <a16:creationId xmlns:a16="http://schemas.microsoft.com/office/drawing/2014/main" id="{CB0D804B-8EB3-64CD-F18D-0E097FB7804A}"/>
                </a:ext>
              </a:extLst>
            </p:cNvPr>
            <p:cNvSpPr/>
            <p:nvPr/>
          </p:nvSpPr>
          <p:spPr>
            <a:xfrm>
              <a:off x="2564949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1">
              <a:extLst>
                <a:ext uri="{FF2B5EF4-FFF2-40B4-BE49-F238E27FC236}">
                  <a16:creationId xmlns:a16="http://schemas.microsoft.com/office/drawing/2014/main" id="{82C3A42F-C696-D227-034A-0BDA98FD2E7F}"/>
                </a:ext>
              </a:extLst>
            </p:cNvPr>
            <p:cNvSpPr/>
            <p:nvPr/>
          </p:nvSpPr>
          <p:spPr>
            <a:xfrm>
              <a:off x="2564949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1">
              <a:extLst>
                <a:ext uri="{FF2B5EF4-FFF2-40B4-BE49-F238E27FC236}">
                  <a16:creationId xmlns:a16="http://schemas.microsoft.com/office/drawing/2014/main" id="{878AC52B-4072-313C-5F7E-4F58F6D5DA3E}"/>
                </a:ext>
              </a:extLst>
            </p:cNvPr>
            <p:cNvSpPr/>
            <p:nvPr/>
          </p:nvSpPr>
          <p:spPr>
            <a:xfrm>
              <a:off x="2564949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1">
              <a:extLst>
                <a:ext uri="{FF2B5EF4-FFF2-40B4-BE49-F238E27FC236}">
                  <a16:creationId xmlns:a16="http://schemas.microsoft.com/office/drawing/2014/main" id="{CB070E14-A129-1F97-F2DE-463893EC916B}"/>
                </a:ext>
              </a:extLst>
            </p:cNvPr>
            <p:cNvSpPr/>
            <p:nvPr/>
          </p:nvSpPr>
          <p:spPr>
            <a:xfrm>
              <a:off x="2564949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1">
              <a:extLst>
                <a:ext uri="{FF2B5EF4-FFF2-40B4-BE49-F238E27FC236}">
                  <a16:creationId xmlns:a16="http://schemas.microsoft.com/office/drawing/2014/main" id="{50F611E4-D3FD-677D-9C3D-992C3357F549}"/>
                </a:ext>
              </a:extLst>
            </p:cNvPr>
            <p:cNvSpPr/>
            <p:nvPr/>
          </p:nvSpPr>
          <p:spPr>
            <a:xfrm>
              <a:off x="2503361" y="2606676"/>
              <a:ext cx="61714" cy="61963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1">
              <a:extLst>
                <a:ext uri="{FF2B5EF4-FFF2-40B4-BE49-F238E27FC236}">
                  <a16:creationId xmlns:a16="http://schemas.microsoft.com/office/drawing/2014/main" id="{257B2406-A394-AE73-8BFE-35EE3912AD06}"/>
                </a:ext>
              </a:extLst>
            </p:cNvPr>
            <p:cNvSpPr/>
            <p:nvPr/>
          </p:nvSpPr>
          <p:spPr>
            <a:xfrm>
              <a:off x="2503361" y="2545088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1">
              <a:extLst>
                <a:ext uri="{FF2B5EF4-FFF2-40B4-BE49-F238E27FC236}">
                  <a16:creationId xmlns:a16="http://schemas.microsoft.com/office/drawing/2014/main" id="{7FD9F163-B948-9407-D061-4D5CB7C52C21}"/>
                </a:ext>
              </a:extLst>
            </p:cNvPr>
            <p:cNvSpPr/>
            <p:nvPr/>
          </p:nvSpPr>
          <p:spPr>
            <a:xfrm>
              <a:off x="2503361" y="2481873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1">
              <a:extLst>
                <a:ext uri="{FF2B5EF4-FFF2-40B4-BE49-F238E27FC236}">
                  <a16:creationId xmlns:a16="http://schemas.microsoft.com/office/drawing/2014/main" id="{6FFEC447-FDBE-9C25-5647-C83790B10F36}"/>
                </a:ext>
              </a:extLst>
            </p:cNvPr>
            <p:cNvSpPr/>
            <p:nvPr/>
          </p:nvSpPr>
          <p:spPr>
            <a:xfrm>
              <a:off x="2503361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1">
              <a:extLst>
                <a:ext uri="{FF2B5EF4-FFF2-40B4-BE49-F238E27FC236}">
                  <a16:creationId xmlns:a16="http://schemas.microsoft.com/office/drawing/2014/main" id="{B9D32A3B-0FD4-617D-A01B-D93ABAA713DE}"/>
                </a:ext>
              </a:extLst>
            </p:cNvPr>
            <p:cNvSpPr/>
            <p:nvPr/>
          </p:nvSpPr>
          <p:spPr>
            <a:xfrm>
              <a:off x="2503361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1">
              <a:extLst>
                <a:ext uri="{FF2B5EF4-FFF2-40B4-BE49-F238E27FC236}">
                  <a16:creationId xmlns:a16="http://schemas.microsoft.com/office/drawing/2014/main" id="{0419F2AB-EAAE-4B08-E199-4A06AC88F1AD}"/>
                </a:ext>
              </a:extLst>
            </p:cNvPr>
            <p:cNvSpPr/>
            <p:nvPr/>
          </p:nvSpPr>
          <p:spPr>
            <a:xfrm>
              <a:off x="2503361" y="140501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1">
              <a:extLst>
                <a:ext uri="{FF2B5EF4-FFF2-40B4-BE49-F238E27FC236}">
                  <a16:creationId xmlns:a16="http://schemas.microsoft.com/office/drawing/2014/main" id="{C09EE119-5754-5B50-76BE-75B5EC4FDA56}"/>
                </a:ext>
              </a:extLst>
            </p:cNvPr>
            <p:cNvSpPr/>
            <p:nvPr/>
          </p:nvSpPr>
          <p:spPr>
            <a:xfrm>
              <a:off x="2503361" y="1343299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1">
              <a:extLst>
                <a:ext uri="{FF2B5EF4-FFF2-40B4-BE49-F238E27FC236}">
                  <a16:creationId xmlns:a16="http://schemas.microsoft.com/office/drawing/2014/main" id="{5356BDD8-3C11-682C-1BF4-401F2451D42A}"/>
                </a:ext>
              </a:extLst>
            </p:cNvPr>
            <p:cNvSpPr/>
            <p:nvPr/>
          </p:nvSpPr>
          <p:spPr>
            <a:xfrm>
              <a:off x="2440021" y="2668514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51">
              <a:extLst>
                <a:ext uri="{FF2B5EF4-FFF2-40B4-BE49-F238E27FC236}">
                  <a16:creationId xmlns:a16="http://schemas.microsoft.com/office/drawing/2014/main" id="{73BE9396-8B08-8A9D-1D46-0FECD25D6BD0}"/>
                </a:ext>
              </a:extLst>
            </p:cNvPr>
            <p:cNvSpPr/>
            <p:nvPr/>
          </p:nvSpPr>
          <p:spPr>
            <a:xfrm>
              <a:off x="2440021" y="2606676"/>
              <a:ext cx="63466" cy="61963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51">
              <a:extLst>
                <a:ext uri="{FF2B5EF4-FFF2-40B4-BE49-F238E27FC236}">
                  <a16:creationId xmlns:a16="http://schemas.microsoft.com/office/drawing/2014/main" id="{14C9D61F-F3EA-06AD-3CBF-D484CF72D9FC}"/>
                </a:ext>
              </a:extLst>
            </p:cNvPr>
            <p:cNvSpPr/>
            <p:nvPr/>
          </p:nvSpPr>
          <p:spPr>
            <a:xfrm>
              <a:off x="2440021" y="2545088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1">
              <a:extLst>
                <a:ext uri="{FF2B5EF4-FFF2-40B4-BE49-F238E27FC236}">
                  <a16:creationId xmlns:a16="http://schemas.microsoft.com/office/drawing/2014/main" id="{5C9734DF-077D-C069-9DD6-7337047862C0}"/>
                </a:ext>
              </a:extLst>
            </p:cNvPr>
            <p:cNvSpPr/>
            <p:nvPr/>
          </p:nvSpPr>
          <p:spPr>
            <a:xfrm>
              <a:off x="2440021" y="2481873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1">
              <a:extLst>
                <a:ext uri="{FF2B5EF4-FFF2-40B4-BE49-F238E27FC236}">
                  <a16:creationId xmlns:a16="http://schemas.microsoft.com/office/drawing/2014/main" id="{08E2726A-8584-E448-CCB8-B4CF2205AB91}"/>
                </a:ext>
              </a:extLst>
            </p:cNvPr>
            <p:cNvSpPr/>
            <p:nvPr/>
          </p:nvSpPr>
          <p:spPr>
            <a:xfrm>
              <a:off x="2440021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1">
              <a:extLst>
                <a:ext uri="{FF2B5EF4-FFF2-40B4-BE49-F238E27FC236}">
                  <a16:creationId xmlns:a16="http://schemas.microsoft.com/office/drawing/2014/main" id="{8840AB66-227F-BE90-E06B-606AE1A007CC}"/>
                </a:ext>
              </a:extLst>
            </p:cNvPr>
            <p:cNvSpPr/>
            <p:nvPr/>
          </p:nvSpPr>
          <p:spPr>
            <a:xfrm>
              <a:off x="2440021" y="1466850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1">
              <a:extLst>
                <a:ext uri="{FF2B5EF4-FFF2-40B4-BE49-F238E27FC236}">
                  <a16:creationId xmlns:a16="http://schemas.microsoft.com/office/drawing/2014/main" id="{4E3D2EB3-AD7F-4245-6701-2103A3C8783D}"/>
                </a:ext>
              </a:extLst>
            </p:cNvPr>
            <p:cNvSpPr/>
            <p:nvPr/>
          </p:nvSpPr>
          <p:spPr>
            <a:xfrm>
              <a:off x="2440021" y="1405012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1">
              <a:extLst>
                <a:ext uri="{FF2B5EF4-FFF2-40B4-BE49-F238E27FC236}">
                  <a16:creationId xmlns:a16="http://schemas.microsoft.com/office/drawing/2014/main" id="{B2161B0A-6B66-D718-CD30-726C213C6C3D}"/>
                </a:ext>
              </a:extLst>
            </p:cNvPr>
            <p:cNvSpPr/>
            <p:nvPr/>
          </p:nvSpPr>
          <p:spPr>
            <a:xfrm>
              <a:off x="2440021" y="1343299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1">
              <a:extLst>
                <a:ext uri="{FF2B5EF4-FFF2-40B4-BE49-F238E27FC236}">
                  <a16:creationId xmlns:a16="http://schemas.microsoft.com/office/drawing/2014/main" id="{08535BCD-7337-B676-3F89-8623F48A8F9D}"/>
                </a:ext>
              </a:extLst>
            </p:cNvPr>
            <p:cNvSpPr/>
            <p:nvPr/>
          </p:nvSpPr>
          <p:spPr>
            <a:xfrm>
              <a:off x="2378308" y="273172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1">
              <a:extLst>
                <a:ext uri="{FF2B5EF4-FFF2-40B4-BE49-F238E27FC236}">
                  <a16:creationId xmlns:a16="http://schemas.microsoft.com/office/drawing/2014/main" id="{246FB847-8432-C987-8255-ABD8AC53245C}"/>
                </a:ext>
              </a:extLst>
            </p:cNvPr>
            <p:cNvSpPr/>
            <p:nvPr/>
          </p:nvSpPr>
          <p:spPr>
            <a:xfrm>
              <a:off x="2378308" y="2668514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1">
              <a:extLst>
                <a:ext uri="{FF2B5EF4-FFF2-40B4-BE49-F238E27FC236}">
                  <a16:creationId xmlns:a16="http://schemas.microsoft.com/office/drawing/2014/main" id="{DC331E43-961A-659F-5015-C9301BD5A59B}"/>
                </a:ext>
              </a:extLst>
            </p:cNvPr>
            <p:cNvSpPr/>
            <p:nvPr/>
          </p:nvSpPr>
          <p:spPr>
            <a:xfrm>
              <a:off x="2378308" y="2606676"/>
              <a:ext cx="61839" cy="6196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51">
              <a:extLst>
                <a:ext uri="{FF2B5EF4-FFF2-40B4-BE49-F238E27FC236}">
                  <a16:creationId xmlns:a16="http://schemas.microsoft.com/office/drawing/2014/main" id="{9D32B905-0CB1-E2D6-0E6A-EC93B20E42DE}"/>
                </a:ext>
              </a:extLst>
            </p:cNvPr>
            <p:cNvSpPr/>
            <p:nvPr/>
          </p:nvSpPr>
          <p:spPr>
            <a:xfrm>
              <a:off x="2378308" y="2545088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51">
              <a:extLst>
                <a:ext uri="{FF2B5EF4-FFF2-40B4-BE49-F238E27FC236}">
                  <a16:creationId xmlns:a16="http://schemas.microsoft.com/office/drawing/2014/main" id="{19BBAE3E-646B-A587-461C-0E5F160460E7}"/>
                </a:ext>
              </a:extLst>
            </p:cNvPr>
            <p:cNvSpPr/>
            <p:nvPr/>
          </p:nvSpPr>
          <p:spPr>
            <a:xfrm>
              <a:off x="2378308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1">
              <a:extLst>
                <a:ext uri="{FF2B5EF4-FFF2-40B4-BE49-F238E27FC236}">
                  <a16:creationId xmlns:a16="http://schemas.microsoft.com/office/drawing/2014/main" id="{46EFA0BA-20D8-8A42-D67B-C49E0A8AFEE4}"/>
                </a:ext>
              </a:extLst>
            </p:cNvPr>
            <p:cNvSpPr/>
            <p:nvPr/>
          </p:nvSpPr>
          <p:spPr>
            <a:xfrm>
              <a:off x="2378308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1">
              <a:extLst>
                <a:ext uri="{FF2B5EF4-FFF2-40B4-BE49-F238E27FC236}">
                  <a16:creationId xmlns:a16="http://schemas.microsoft.com/office/drawing/2014/main" id="{3F1F3B03-6006-F8B1-7A1F-77DAE108AD5E}"/>
                </a:ext>
              </a:extLst>
            </p:cNvPr>
            <p:cNvSpPr/>
            <p:nvPr/>
          </p:nvSpPr>
          <p:spPr>
            <a:xfrm>
              <a:off x="2378308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1">
              <a:extLst>
                <a:ext uri="{FF2B5EF4-FFF2-40B4-BE49-F238E27FC236}">
                  <a16:creationId xmlns:a16="http://schemas.microsoft.com/office/drawing/2014/main" id="{AE394C15-85C6-85F4-17C4-301AF7FDD363}"/>
                </a:ext>
              </a:extLst>
            </p:cNvPr>
            <p:cNvSpPr/>
            <p:nvPr/>
          </p:nvSpPr>
          <p:spPr>
            <a:xfrm>
              <a:off x="2378308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1">
              <a:extLst>
                <a:ext uri="{FF2B5EF4-FFF2-40B4-BE49-F238E27FC236}">
                  <a16:creationId xmlns:a16="http://schemas.microsoft.com/office/drawing/2014/main" id="{87DB2901-C957-0251-F11F-BC3C26468616}"/>
                </a:ext>
              </a:extLst>
            </p:cNvPr>
            <p:cNvSpPr/>
            <p:nvPr/>
          </p:nvSpPr>
          <p:spPr>
            <a:xfrm>
              <a:off x="2378308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1">
              <a:extLst>
                <a:ext uri="{FF2B5EF4-FFF2-40B4-BE49-F238E27FC236}">
                  <a16:creationId xmlns:a16="http://schemas.microsoft.com/office/drawing/2014/main" id="{E9F89C22-B9E7-45C4-33D4-06180F98D47E}"/>
                </a:ext>
              </a:extLst>
            </p:cNvPr>
            <p:cNvSpPr/>
            <p:nvPr/>
          </p:nvSpPr>
          <p:spPr>
            <a:xfrm>
              <a:off x="231509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1">
              <a:extLst>
                <a:ext uri="{FF2B5EF4-FFF2-40B4-BE49-F238E27FC236}">
                  <a16:creationId xmlns:a16="http://schemas.microsoft.com/office/drawing/2014/main" id="{BE75F660-C7E7-9B48-8A71-DF5FA15D712F}"/>
                </a:ext>
              </a:extLst>
            </p:cNvPr>
            <p:cNvSpPr/>
            <p:nvPr/>
          </p:nvSpPr>
          <p:spPr>
            <a:xfrm>
              <a:off x="231509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51">
              <a:extLst>
                <a:ext uri="{FF2B5EF4-FFF2-40B4-BE49-F238E27FC236}">
                  <a16:creationId xmlns:a16="http://schemas.microsoft.com/office/drawing/2014/main" id="{402BF1C4-16A6-D53C-F7BE-E0EB1896FBB5}"/>
                </a:ext>
              </a:extLst>
            </p:cNvPr>
            <p:cNvSpPr/>
            <p:nvPr/>
          </p:nvSpPr>
          <p:spPr>
            <a:xfrm>
              <a:off x="231509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51">
              <a:extLst>
                <a:ext uri="{FF2B5EF4-FFF2-40B4-BE49-F238E27FC236}">
                  <a16:creationId xmlns:a16="http://schemas.microsoft.com/office/drawing/2014/main" id="{BD0B66A0-7B99-DF02-A2E8-42CF74AA7C2F}"/>
                </a:ext>
              </a:extLst>
            </p:cNvPr>
            <p:cNvSpPr/>
            <p:nvPr/>
          </p:nvSpPr>
          <p:spPr>
            <a:xfrm>
              <a:off x="231509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1">
              <a:extLst>
                <a:ext uri="{FF2B5EF4-FFF2-40B4-BE49-F238E27FC236}">
                  <a16:creationId xmlns:a16="http://schemas.microsoft.com/office/drawing/2014/main" id="{D71405FB-C8E4-9FCB-D31C-EB3BDF61AFC6}"/>
                </a:ext>
              </a:extLst>
            </p:cNvPr>
            <p:cNvSpPr/>
            <p:nvPr/>
          </p:nvSpPr>
          <p:spPr>
            <a:xfrm>
              <a:off x="231509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51">
              <a:extLst>
                <a:ext uri="{FF2B5EF4-FFF2-40B4-BE49-F238E27FC236}">
                  <a16:creationId xmlns:a16="http://schemas.microsoft.com/office/drawing/2014/main" id="{E4642B8E-7FCA-9E0B-108F-D145F845C94B}"/>
                </a:ext>
              </a:extLst>
            </p:cNvPr>
            <p:cNvSpPr/>
            <p:nvPr/>
          </p:nvSpPr>
          <p:spPr>
            <a:xfrm>
              <a:off x="2253379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51">
              <a:extLst>
                <a:ext uri="{FF2B5EF4-FFF2-40B4-BE49-F238E27FC236}">
                  <a16:creationId xmlns:a16="http://schemas.microsoft.com/office/drawing/2014/main" id="{3E99D5CB-EB68-7080-83A2-6E8BE580E8CD}"/>
                </a:ext>
              </a:extLst>
            </p:cNvPr>
            <p:cNvSpPr/>
            <p:nvPr/>
          </p:nvSpPr>
          <p:spPr>
            <a:xfrm>
              <a:off x="2253379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1">
              <a:extLst>
                <a:ext uri="{FF2B5EF4-FFF2-40B4-BE49-F238E27FC236}">
                  <a16:creationId xmlns:a16="http://schemas.microsoft.com/office/drawing/2014/main" id="{2F66046E-CAB9-17B1-3146-2F5CF9EC519A}"/>
                </a:ext>
              </a:extLst>
            </p:cNvPr>
            <p:cNvSpPr/>
            <p:nvPr/>
          </p:nvSpPr>
          <p:spPr>
            <a:xfrm>
              <a:off x="2253379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51">
              <a:extLst>
                <a:ext uri="{FF2B5EF4-FFF2-40B4-BE49-F238E27FC236}">
                  <a16:creationId xmlns:a16="http://schemas.microsoft.com/office/drawing/2014/main" id="{54289BEC-EEBA-4413-868F-6FE4F69ECF57}"/>
                </a:ext>
              </a:extLst>
            </p:cNvPr>
            <p:cNvSpPr/>
            <p:nvPr/>
          </p:nvSpPr>
          <p:spPr>
            <a:xfrm>
              <a:off x="2253379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51">
              <a:extLst>
                <a:ext uri="{FF2B5EF4-FFF2-40B4-BE49-F238E27FC236}">
                  <a16:creationId xmlns:a16="http://schemas.microsoft.com/office/drawing/2014/main" id="{56B49EBD-BE7C-1E82-BB25-52E0DE9EBE9F}"/>
                </a:ext>
              </a:extLst>
            </p:cNvPr>
            <p:cNvSpPr/>
            <p:nvPr/>
          </p:nvSpPr>
          <p:spPr>
            <a:xfrm>
              <a:off x="2253379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51">
              <a:extLst>
                <a:ext uri="{FF2B5EF4-FFF2-40B4-BE49-F238E27FC236}">
                  <a16:creationId xmlns:a16="http://schemas.microsoft.com/office/drawing/2014/main" id="{31884060-0BDF-10AB-BCEE-7C3FC12CB2C8}"/>
                </a:ext>
              </a:extLst>
            </p:cNvPr>
            <p:cNvSpPr/>
            <p:nvPr/>
          </p:nvSpPr>
          <p:spPr>
            <a:xfrm>
              <a:off x="2190164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1">
              <a:extLst>
                <a:ext uri="{FF2B5EF4-FFF2-40B4-BE49-F238E27FC236}">
                  <a16:creationId xmlns:a16="http://schemas.microsoft.com/office/drawing/2014/main" id="{D0BFE260-48EC-7A36-91D7-6B589BFC3556}"/>
                </a:ext>
              </a:extLst>
            </p:cNvPr>
            <p:cNvSpPr/>
            <p:nvPr/>
          </p:nvSpPr>
          <p:spPr>
            <a:xfrm>
              <a:off x="2190164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1">
              <a:extLst>
                <a:ext uri="{FF2B5EF4-FFF2-40B4-BE49-F238E27FC236}">
                  <a16:creationId xmlns:a16="http://schemas.microsoft.com/office/drawing/2014/main" id="{DB631295-6E4D-0430-4EBC-3E8E58F08382}"/>
                </a:ext>
              </a:extLst>
            </p:cNvPr>
            <p:cNvSpPr/>
            <p:nvPr/>
          </p:nvSpPr>
          <p:spPr>
            <a:xfrm>
              <a:off x="2190164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1">
              <a:extLst>
                <a:ext uri="{FF2B5EF4-FFF2-40B4-BE49-F238E27FC236}">
                  <a16:creationId xmlns:a16="http://schemas.microsoft.com/office/drawing/2014/main" id="{A4355139-E9CC-E05D-9F38-A9069FA410F0}"/>
                </a:ext>
              </a:extLst>
            </p:cNvPr>
            <p:cNvSpPr/>
            <p:nvPr/>
          </p:nvSpPr>
          <p:spPr>
            <a:xfrm>
              <a:off x="2190164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1">
              <a:extLst>
                <a:ext uri="{FF2B5EF4-FFF2-40B4-BE49-F238E27FC236}">
                  <a16:creationId xmlns:a16="http://schemas.microsoft.com/office/drawing/2014/main" id="{F1A4BA16-6F86-58F5-D7C8-E04670A292FC}"/>
                </a:ext>
              </a:extLst>
            </p:cNvPr>
            <p:cNvSpPr/>
            <p:nvPr/>
          </p:nvSpPr>
          <p:spPr>
            <a:xfrm>
              <a:off x="2190164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1">
              <a:extLst>
                <a:ext uri="{FF2B5EF4-FFF2-40B4-BE49-F238E27FC236}">
                  <a16:creationId xmlns:a16="http://schemas.microsoft.com/office/drawing/2014/main" id="{06F1542F-4EA1-3178-21F5-585EF2C7765E}"/>
                </a:ext>
              </a:extLst>
            </p:cNvPr>
            <p:cNvSpPr/>
            <p:nvPr/>
          </p:nvSpPr>
          <p:spPr>
            <a:xfrm>
              <a:off x="2128326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1">
              <a:extLst>
                <a:ext uri="{FF2B5EF4-FFF2-40B4-BE49-F238E27FC236}">
                  <a16:creationId xmlns:a16="http://schemas.microsoft.com/office/drawing/2014/main" id="{6FA0ECA5-3DFB-2808-4D6F-7036A5948A90}"/>
                </a:ext>
              </a:extLst>
            </p:cNvPr>
            <p:cNvSpPr/>
            <p:nvPr/>
          </p:nvSpPr>
          <p:spPr>
            <a:xfrm>
              <a:off x="2128326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51">
              <a:extLst>
                <a:ext uri="{FF2B5EF4-FFF2-40B4-BE49-F238E27FC236}">
                  <a16:creationId xmlns:a16="http://schemas.microsoft.com/office/drawing/2014/main" id="{0EE5C12A-9D6D-E75C-A76E-BB77B9D30FEC}"/>
                </a:ext>
              </a:extLst>
            </p:cNvPr>
            <p:cNvSpPr/>
            <p:nvPr/>
          </p:nvSpPr>
          <p:spPr>
            <a:xfrm>
              <a:off x="2128326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51">
              <a:extLst>
                <a:ext uri="{FF2B5EF4-FFF2-40B4-BE49-F238E27FC236}">
                  <a16:creationId xmlns:a16="http://schemas.microsoft.com/office/drawing/2014/main" id="{82067694-12FD-9B2C-3251-F62DB336B75C}"/>
                </a:ext>
              </a:extLst>
            </p:cNvPr>
            <p:cNvSpPr/>
            <p:nvPr/>
          </p:nvSpPr>
          <p:spPr>
            <a:xfrm>
              <a:off x="2128326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1">
              <a:extLst>
                <a:ext uri="{FF2B5EF4-FFF2-40B4-BE49-F238E27FC236}">
                  <a16:creationId xmlns:a16="http://schemas.microsoft.com/office/drawing/2014/main" id="{E197E4B1-6412-8EC1-4AA3-6730A9C067A1}"/>
                </a:ext>
              </a:extLst>
            </p:cNvPr>
            <p:cNvSpPr/>
            <p:nvPr/>
          </p:nvSpPr>
          <p:spPr>
            <a:xfrm>
              <a:off x="2128326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51">
              <a:extLst>
                <a:ext uri="{FF2B5EF4-FFF2-40B4-BE49-F238E27FC236}">
                  <a16:creationId xmlns:a16="http://schemas.microsoft.com/office/drawing/2014/main" id="{2F940F0A-21EC-653E-32C3-DCD9B910F86A}"/>
                </a:ext>
              </a:extLst>
            </p:cNvPr>
            <p:cNvSpPr/>
            <p:nvPr/>
          </p:nvSpPr>
          <p:spPr>
            <a:xfrm>
              <a:off x="1271275" y="2481871"/>
              <a:ext cx="857207" cy="6335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51">
              <a:extLst>
                <a:ext uri="{FF2B5EF4-FFF2-40B4-BE49-F238E27FC236}">
                  <a16:creationId xmlns:a16="http://schemas.microsoft.com/office/drawing/2014/main" id="{110041BC-FE3B-0C78-7417-830BF5B82CF8}"/>
                </a:ext>
              </a:extLst>
            </p:cNvPr>
            <p:cNvSpPr/>
            <p:nvPr/>
          </p:nvSpPr>
          <p:spPr>
            <a:xfrm>
              <a:off x="2065111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51">
              <a:extLst>
                <a:ext uri="{FF2B5EF4-FFF2-40B4-BE49-F238E27FC236}">
                  <a16:creationId xmlns:a16="http://schemas.microsoft.com/office/drawing/2014/main" id="{9C914186-4A46-B48C-DE2E-C35CAE99F02A}"/>
                </a:ext>
              </a:extLst>
            </p:cNvPr>
            <p:cNvSpPr/>
            <p:nvPr/>
          </p:nvSpPr>
          <p:spPr>
            <a:xfrm>
              <a:off x="2065111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1">
              <a:extLst>
                <a:ext uri="{FF2B5EF4-FFF2-40B4-BE49-F238E27FC236}">
                  <a16:creationId xmlns:a16="http://schemas.microsoft.com/office/drawing/2014/main" id="{06BEAFB2-660A-A2F8-3F8C-04F4D8099693}"/>
                </a:ext>
              </a:extLst>
            </p:cNvPr>
            <p:cNvSpPr/>
            <p:nvPr/>
          </p:nvSpPr>
          <p:spPr>
            <a:xfrm>
              <a:off x="1271275" y="1343299"/>
              <a:ext cx="857207" cy="6182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51">
              <a:extLst>
                <a:ext uri="{FF2B5EF4-FFF2-40B4-BE49-F238E27FC236}">
                  <a16:creationId xmlns:a16="http://schemas.microsoft.com/office/drawing/2014/main" id="{3DAD4661-13AC-E331-54A7-B43D44CE05EE}"/>
                </a:ext>
              </a:extLst>
            </p:cNvPr>
            <p:cNvSpPr/>
            <p:nvPr/>
          </p:nvSpPr>
          <p:spPr>
            <a:xfrm>
              <a:off x="1207896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51">
              <a:extLst>
                <a:ext uri="{FF2B5EF4-FFF2-40B4-BE49-F238E27FC236}">
                  <a16:creationId xmlns:a16="http://schemas.microsoft.com/office/drawing/2014/main" id="{AFD45014-D753-2984-CDD8-959307DEC137}"/>
                </a:ext>
              </a:extLst>
            </p:cNvPr>
            <p:cNvSpPr/>
            <p:nvPr/>
          </p:nvSpPr>
          <p:spPr>
            <a:xfrm>
              <a:off x="1207896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1">
              <a:extLst>
                <a:ext uri="{FF2B5EF4-FFF2-40B4-BE49-F238E27FC236}">
                  <a16:creationId xmlns:a16="http://schemas.microsoft.com/office/drawing/2014/main" id="{574799FC-38C2-C0FD-FEC2-152B55B09D19}"/>
                </a:ext>
              </a:extLst>
            </p:cNvPr>
            <p:cNvSpPr/>
            <p:nvPr/>
          </p:nvSpPr>
          <p:spPr>
            <a:xfrm>
              <a:off x="120789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1">
              <a:extLst>
                <a:ext uri="{FF2B5EF4-FFF2-40B4-BE49-F238E27FC236}">
                  <a16:creationId xmlns:a16="http://schemas.microsoft.com/office/drawing/2014/main" id="{67D64FF0-F23B-198B-FB73-BDFDE14603A2}"/>
                </a:ext>
              </a:extLst>
            </p:cNvPr>
            <p:cNvSpPr/>
            <p:nvPr/>
          </p:nvSpPr>
          <p:spPr>
            <a:xfrm>
              <a:off x="1207900" y="1466851"/>
              <a:ext cx="63350" cy="828375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1">
              <a:extLst>
                <a:ext uri="{FF2B5EF4-FFF2-40B4-BE49-F238E27FC236}">
                  <a16:creationId xmlns:a16="http://schemas.microsoft.com/office/drawing/2014/main" id="{31D10250-A708-E012-00B1-697211594E0E}"/>
                </a:ext>
              </a:extLst>
            </p:cNvPr>
            <p:cNvSpPr/>
            <p:nvPr/>
          </p:nvSpPr>
          <p:spPr>
            <a:xfrm>
              <a:off x="120789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1">
              <a:extLst>
                <a:ext uri="{FF2B5EF4-FFF2-40B4-BE49-F238E27FC236}">
                  <a16:creationId xmlns:a16="http://schemas.microsoft.com/office/drawing/2014/main" id="{3C1295AF-FB62-59AE-7A47-5B9D5638FF0E}"/>
                </a:ext>
              </a:extLst>
            </p:cNvPr>
            <p:cNvSpPr/>
            <p:nvPr/>
          </p:nvSpPr>
          <p:spPr>
            <a:xfrm>
              <a:off x="1207896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51">
              <a:extLst>
                <a:ext uri="{FF2B5EF4-FFF2-40B4-BE49-F238E27FC236}">
                  <a16:creationId xmlns:a16="http://schemas.microsoft.com/office/drawing/2014/main" id="{5653CE8C-82D4-3FC6-7D17-193CC64A708B}"/>
                </a:ext>
              </a:extLst>
            </p:cNvPr>
            <p:cNvSpPr/>
            <p:nvPr/>
          </p:nvSpPr>
          <p:spPr>
            <a:xfrm>
              <a:off x="1207896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51">
              <a:extLst>
                <a:ext uri="{FF2B5EF4-FFF2-40B4-BE49-F238E27FC236}">
                  <a16:creationId xmlns:a16="http://schemas.microsoft.com/office/drawing/2014/main" id="{9A81D0D4-C58B-821E-BAF6-C630741ACCC6}"/>
                </a:ext>
              </a:extLst>
            </p:cNvPr>
            <p:cNvSpPr/>
            <p:nvPr/>
          </p:nvSpPr>
          <p:spPr>
            <a:xfrm>
              <a:off x="1146308" y="235832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1">
              <a:extLst>
                <a:ext uri="{FF2B5EF4-FFF2-40B4-BE49-F238E27FC236}">
                  <a16:creationId xmlns:a16="http://schemas.microsoft.com/office/drawing/2014/main" id="{7C6CF14D-5888-760E-1B53-992AB152472D}"/>
                </a:ext>
              </a:extLst>
            </p:cNvPr>
            <p:cNvSpPr/>
            <p:nvPr/>
          </p:nvSpPr>
          <p:spPr>
            <a:xfrm>
              <a:off x="1146308" y="2295107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1">
              <a:extLst>
                <a:ext uri="{FF2B5EF4-FFF2-40B4-BE49-F238E27FC236}">
                  <a16:creationId xmlns:a16="http://schemas.microsoft.com/office/drawing/2014/main" id="{799A4502-510A-42C5-0564-E51F7388B538}"/>
                </a:ext>
              </a:extLst>
            </p:cNvPr>
            <p:cNvSpPr/>
            <p:nvPr/>
          </p:nvSpPr>
          <p:spPr>
            <a:xfrm>
              <a:off x="1146300" y="1530051"/>
              <a:ext cx="61725" cy="765175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1">
              <a:extLst>
                <a:ext uri="{FF2B5EF4-FFF2-40B4-BE49-F238E27FC236}">
                  <a16:creationId xmlns:a16="http://schemas.microsoft.com/office/drawing/2014/main" id="{8B3DE985-D774-7EAB-9916-88E1E73F5A11}"/>
                </a:ext>
              </a:extLst>
            </p:cNvPr>
            <p:cNvSpPr/>
            <p:nvPr/>
          </p:nvSpPr>
          <p:spPr>
            <a:xfrm>
              <a:off x="1146308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1">
              <a:extLst>
                <a:ext uri="{FF2B5EF4-FFF2-40B4-BE49-F238E27FC236}">
                  <a16:creationId xmlns:a16="http://schemas.microsoft.com/office/drawing/2014/main" id="{25B6277F-19BD-7027-4EEC-15393C7D13A1}"/>
                </a:ext>
              </a:extLst>
            </p:cNvPr>
            <p:cNvSpPr/>
            <p:nvPr/>
          </p:nvSpPr>
          <p:spPr>
            <a:xfrm>
              <a:off x="1146308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51">
              <a:extLst>
                <a:ext uri="{FF2B5EF4-FFF2-40B4-BE49-F238E27FC236}">
                  <a16:creationId xmlns:a16="http://schemas.microsoft.com/office/drawing/2014/main" id="{355907A1-DF27-07C5-222F-34F4C1E50036}"/>
                </a:ext>
              </a:extLst>
            </p:cNvPr>
            <p:cNvSpPr/>
            <p:nvPr/>
          </p:nvSpPr>
          <p:spPr>
            <a:xfrm>
              <a:off x="1082968" y="2295107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51">
              <a:extLst>
                <a:ext uri="{FF2B5EF4-FFF2-40B4-BE49-F238E27FC236}">
                  <a16:creationId xmlns:a16="http://schemas.microsoft.com/office/drawing/2014/main" id="{8F3E07FA-BBF0-303A-3D7B-4A26BA7BD248}"/>
                </a:ext>
              </a:extLst>
            </p:cNvPr>
            <p:cNvSpPr/>
            <p:nvPr/>
          </p:nvSpPr>
          <p:spPr>
            <a:xfrm>
              <a:off x="1082950" y="1585726"/>
              <a:ext cx="63475" cy="70950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51">
              <a:extLst>
                <a:ext uri="{FF2B5EF4-FFF2-40B4-BE49-F238E27FC236}">
                  <a16:creationId xmlns:a16="http://schemas.microsoft.com/office/drawing/2014/main" id="{603220A0-8D32-4409-BC73-1FEFB5BDE990}"/>
                </a:ext>
              </a:extLst>
            </p:cNvPr>
            <p:cNvSpPr/>
            <p:nvPr/>
          </p:nvSpPr>
          <p:spPr>
            <a:xfrm>
              <a:off x="1082968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1">
              <a:extLst>
                <a:ext uri="{FF2B5EF4-FFF2-40B4-BE49-F238E27FC236}">
                  <a16:creationId xmlns:a16="http://schemas.microsoft.com/office/drawing/2014/main" id="{D2FBE0C4-37B7-B840-9BD9-F64A304B9CCB}"/>
                </a:ext>
              </a:extLst>
            </p:cNvPr>
            <p:cNvSpPr/>
            <p:nvPr/>
          </p:nvSpPr>
          <p:spPr>
            <a:xfrm>
              <a:off x="1021250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1">
              <a:extLst>
                <a:ext uri="{FF2B5EF4-FFF2-40B4-BE49-F238E27FC236}">
                  <a16:creationId xmlns:a16="http://schemas.microsoft.com/office/drawing/2014/main" id="{9444CEC0-937B-0830-65A1-30A104544BF4}"/>
                </a:ext>
              </a:extLst>
            </p:cNvPr>
            <p:cNvSpPr/>
            <p:nvPr/>
          </p:nvSpPr>
          <p:spPr>
            <a:xfrm>
              <a:off x="2941361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0" name="Google Shape;10070;p51">
            <a:extLst>
              <a:ext uri="{FF2B5EF4-FFF2-40B4-BE49-F238E27FC236}">
                <a16:creationId xmlns:a16="http://schemas.microsoft.com/office/drawing/2014/main" id="{992A8C3D-0DFA-E8BC-D2C8-683120CE6548}"/>
              </a:ext>
            </a:extLst>
          </p:cNvPr>
          <p:cNvGrpSpPr/>
          <p:nvPr/>
        </p:nvGrpSpPr>
        <p:grpSpPr>
          <a:xfrm>
            <a:off x="6211162" y="1205447"/>
            <a:ext cx="2212848" cy="1619224"/>
            <a:chOff x="1021250" y="1343299"/>
            <a:chExt cx="1981950" cy="1450268"/>
          </a:xfrm>
        </p:grpSpPr>
        <p:sp>
          <p:nvSpPr>
            <p:cNvPr id="10071" name="Google Shape;10071;p51">
              <a:extLst>
                <a:ext uri="{FF2B5EF4-FFF2-40B4-BE49-F238E27FC236}">
                  <a16:creationId xmlns:a16="http://schemas.microsoft.com/office/drawing/2014/main" id="{10A84C75-1CCA-DAE3-40D2-3DE5BD9D3F18}"/>
                </a:ext>
              </a:extLst>
            </p:cNvPr>
            <p:cNvSpPr/>
            <p:nvPr/>
          </p:nvSpPr>
          <p:spPr>
            <a:xfrm>
              <a:off x="1217625" y="1405124"/>
              <a:ext cx="1535575" cy="10767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51">
              <a:extLst>
                <a:ext uri="{FF2B5EF4-FFF2-40B4-BE49-F238E27FC236}">
                  <a16:creationId xmlns:a16="http://schemas.microsoft.com/office/drawing/2014/main" id="{F0F49E11-4D1B-0606-0506-A0E8B9AB8654}"/>
                </a:ext>
              </a:extLst>
            </p:cNvPr>
            <p:cNvSpPr/>
            <p:nvPr/>
          </p:nvSpPr>
          <p:spPr>
            <a:xfrm>
              <a:off x="287814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51">
              <a:extLst>
                <a:ext uri="{FF2B5EF4-FFF2-40B4-BE49-F238E27FC236}">
                  <a16:creationId xmlns:a16="http://schemas.microsoft.com/office/drawing/2014/main" id="{EBB44D17-375D-65E7-78E6-337CB42C05D7}"/>
                </a:ext>
              </a:extLst>
            </p:cNvPr>
            <p:cNvSpPr/>
            <p:nvPr/>
          </p:nvSpPr>
          <p:spPr>
            <a:xfrm>
              <a:off x="2878146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1">
              <a:extLst>
                <a:ext uri="{FF2B5EF4-FFF2-40B4-BE49-F238E27FC236}">
                  <a16:creationId xmlns:a16="http://schemas.microsoft.com/office/drawing/2014/main" id="{2559A779-8BD0-D13A-3E88-0AF545239CC9}"/>
                </a:ext>
              </a:extLst>
            </p:cNvPr>
            <p:cNvSpPr/>
            <p:nvPr/>
          </p:nvSpPr>
          <p:spPr>
            <a:xfrm>
              <a:off x="2878146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1">
              <a:extLst>
                <a:ext uri="{FF2B5EF4-FFF2-40B4-BE49-F238E27FC236}">
                  <a16:creationId xmlns:a16="http://schemas.microsoft.com/office/drawing/2014/main" id="{CB5D8E90-BB6C-EE7C-FB72-2C82522F62A3}"/>
                </a:ext>
              </a:extLst>
            </p:cNvPr>
            <p:cNvSpPr/>
            <p:nvPr/>
          </p:nvSpPr>
          <p:spPr>
            <a:xfrm>
              <a:off x="2878146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1">
              <a:extLst>
                <a:ext uri="{FF2B5EF4-FFF2-40B4-BE49-F238E27FC236}">
                  <a16:creationId xmlns:a16="http://schemas.microsoft.com/office/drawing/2014/main" id="{B9F9AD85-8897-6585-E57F-27AB730C7CC5}"/>
                </a:ext>
              </a:extLst>
            </p:cNvPr>
            <p:cNvSpPr/>
            <p:nvPr/>
          </p:nvSpPr>
          <p:spPr>
            <a:xfrm>
              <a:off x="2878150" y="1591801"/>
              <a:ext cx="63350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1">
              <a:extLst>
                <a:ext uri="{FF2B5EF4-FFF2-40B4-BE49-F238E27FC236}">
                  <a16:creationId xmlns:a16="http://schemas.microsoft.com/office/drawing/2014/main" id="{8DF5EBBB-DD34-84CD-23FD-032E0EFA98CA}"/>
                </a:ext>
              </a:extLst>
            </p:cNvPr>
            <p:cNvSpPr/>
            <p:nvPr/>
          </p:nvSpPr>
          <p:spPr>
            <a:xfrm>
              <a:off x="287814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51">
              <a:extLst>
                <a:ext uri="{FF2B5EF4-FFF2-40B4-BE49-F238E27FC236}">
                  <a16:creationId xmlns:a16="http://schemas.microsoft.com/office/drawing/2014/main" id="{70F5C94A-D555-1C44-09D6-0BD8FF9FB0BD}"/>
                </a:ext>
              </a:extLst>
            </p:cNvPr>
            <p:cNvSpPr/>
            <p:nvPr/>
          </p:nvSpPr>
          <p:spPr>
            <a:xfrm>
              <a:off x="2816433" y="235832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51">
              <a:extLst>
                <a:ext uri="{FF2B5EF4-FFF2-40B4-BE49-F238E27FC236}">
                  <a16:creationId xmlns:a16="http://schemas.microsoft.com/office/drawing/2014/main" id="{7AE327C9-85F5-1600-F689-0D698EA38C8A}"/>
                </a:ext>
              </a:extLst>
            </p:cNvPr>
            <p:cNvSpPr/>
            <p:nvPr/>
          </p:nvSpPr>
          <p:spPr>
            <a:xfrm>
              <a:off x="2816433" y="229510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1">
              <a:extLst>
                <a:ext uri="{FF2B5EF4-FFF2-40B4-BE49-F238E27FC236}">
                  <a16:creationId xmlns:a16="http://schemas.microsoft.com/office/drawing/2014/main" id="{C8EBCC7C-5BCA-DB52-D740-FA319E58F468}"/>
                </a:ext>
              </a:extLst>
            </p:cNvPr>
            <p:cNvSpPr/>
            <p:nvPr/>
          </p:nvSpPr>
          <p:spPr>
            <a:xfrm>
              <a:off x="2816433" y="2233395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1">
              <a:extLst>
                <a:ext uri="{FF2B5EF4-FFF2-40B4-BE49-F238E27FC236}">
                  <a16:creationId xmlns:a16="http://schemas.microsoft.com/office/drawing/2014/main" id="{97189853-D44F-DB11-2663-A1EF2211A906}"/>
                </a:ext>
              </a:extLst>
            </p:cNvPr>
            <p:cNvSpPr/>
            <p:nvPr/>
          </p:nvSpPr>
          <p:spPr>
            <a:xfrm>
              <a:off x="2816433" y="217168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1">
              <a:extLst>
                <a:ext uri="{FF2B5EF4-FFF2-40B4-BE49-F238E27FC236}">
                  <a16:creationId xmlns:a16="http://schemas.microsoft.com/office/drawing/2014/main" id="{ABE57F83-99E0-B0F8-A09A-775E8BEC892E}"/>
                </a:ext>
              </a:extLst>
            </p:cNvPr>
            <p:cNvSpPr/>
            <p:nvPr/>
          </p:nvSpPr>
          <p:spPr>
            <a:xfrm>
              <a:off x="2816433" y="210846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1">
              <a:extLst>
                <a:ext uri="{FF2B5EF4-FFF2-40B4-BE49-F238E27FC236}">
                  <a16:creationId xmlns:a16="http://schemas.microsoft.com/office/drawing/2014/main" id="{D52A57FE-D3A3-FBEB-1FBA-E083B100014B}"/>
                </a:ext>
              </a:extLst>
            </p:cNvPr>
            <p:cNvSpPr/>
            <p:nvPr/>
          </p:nvSpPr>
          <p:spPr>
            <a:xfrm>
              <a:off x="2816425" y="1591801"/>
              <a:ext cx="61850" cy="69221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51">
              <a:extLst>
                <a:ext uri="{FF2B5EF4-FFF2-40B4-BE49-F238E27FC236}">
                  <a16:creationId xmlns:a16="http://schemas.microsoft.com/office/drawing/2014/main" id="{D80C5917-B6CA-C207-5E5F-58DBE51E2627}"/>
                </a:ext>
              </a:extLst>
            </p:cNvPr>
            <p:cNvSpPr/>
            <p:nvPr/>
          </p:nvSpPr>
          <p:spPr>
            <a:xfrm>
              <a:off x="2816425" y="1530060"/>
              <a:ext cx="61840" cy="83666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51">
              <a:extLst>
                <a:ext uri="{FF2B5EF4-FFF2-40B4-BE49-F238E27FC236}">
                  <a16:creationId xmlns:a16="http://schemas.microsoft.com/office/drawing/2014/main" id="{E9A32AFB-2232-78D9-FCD7-CFB737D8523D}"/>
                </a:ext>
              </a:extLst>
            </p:cNvPr>
            <p:cNvSpPr/>
            <p:nvPr/>
          </p:nvSpPr>
          <p:spPr>
            <a:xfrm>
              <a:off x="2816433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1">
              <a:extLst>
                <a:ext uri="{FF2B5EF4-FFF2-40B4-BE49-F238E27FC236}">
                  <a16:creationId xmlns:a16="http://schemas.microsoft.com/office/drawing/2014/main" id="{74229519-9716-68F7-D7F9-C18E922BBDDE}"/>
                </a:ext>
              </a:extLst>
            </p:cNvPr>
            <p:cNvSpPr/>
            <p:nvPr/>
          </p:nvSpPr>
          <p:spPr>
            <a:xfrm>
              <a:off x="2753218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1">
              <a:extLst>
                <a:ext uri="{FF2B5EF4-FFF2-40B4-BE49-F238E27FC236}">
                  <a16:creationId xmlns:a16="http://schemas.microsoft.com/office/drawing/2014/main" id="{EFF0427D-99B1-D4F0-3FA2-D6ED25A63F8E}"/>
                </a:ext>
              </a:extLst>
            </p:cNvPr>
            <p:cNvSpPr/>
            <p:nvPr/>
          </p:nvSpPr>
          <p:spPr>
            <a:xfrm>
              <a:off x="2753218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51">
              <a:extLst>
                <a:ext uri="{FF2B5EF4-FFF2-40B4-BE49-F238E27FC236}">
                  <a16:creationId xmlns:a16="http://schemas.microsoft.com/office/drawing/2014/main" id="{F86BC122-280B-C541-0A89-ED53FCB03C99}"/>
                </a:ext>
              </a:extLst>
            </p:cNvPr>
            <p:cNvSpPr/>
            <p:nvPr/>
          </p:nvSpPr>
          <p:spPr>
            <a:xfrm>
              <a:off x="2753218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51">
              <a:extLst>
                <a:ext uri="{FF2B5EF4-FFF2-40B4-BE49-F238E27FC236}">
                  <a16:creationId xmlns:a16="http://schemas.microsoft.com/office/drawing/2014/main" id="{2DBB45B5-54B5-879E-ADD8-CF63C02D865B}"/>
                </a:ext>
              </a:extLst>
            </p:cNvPr>
            <p:cNvSpPr/>
            <p:nvPr/>
          </p:nvSpPr>
          <p:spPr>
            <a:xfrm>
              <a:off x="2753218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1">
              <a:extLst>
                <a:ext uri="{FF2B5EF4-FFF2-40B4-BE49-F238E27FC236}">
                  <a16:creationId xmlns:a16="http://schemas.microsoft.com/office/drawing/2014/main" id="{B3636E09-F6CC-922C-02E4-49C8711BC9D2}"/>
                </a:ext>
              </a:extLst>
            </p:cNvPr>
            <p:cNvSpPr/>
            <p:nvPr/>
          </p:nvSpPr>
          <p:spPr>
            <a:xfrm>
              <a:off x="2753218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1">
              <a:extLst>
                <a:ext uri="{FF2B5EF4-FFF2-40B4-BE49-F238E27FC236}">
                  <a16:creationId xmlns:a16="http://schemas.microsoft.com/office/drawing/2014/main" id="{2A2ACFB8-3E00-1B16-C482-C6234E265B27}"/>
                </a:ext>
              </a:extLst>
            </p:cNvPr>
            <p:cNvSpPr/>
            <p:nvPr/>
          </p:nvSpPr>
          <p:spPr>
            <a:xfrm>
              <a:off x="2753218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1">
              <a:extLst>
                <a:ext uri="{FF2B5EF4-FFF2-40B4-BE49-F238E27FC236}">
                  <a16:creationId xmlns:a16="http://schemas.microsoft.com/office/drawing/2014/main" id="{FE84A5E7-2F44-1C7E-5D2C-F29EDACC0BB8}"/>
                </a:ext>
              </a:extLst>
            </p:cNvPr>
            <p:cNvSpPr/>
            <p:nvPr/>
          </p:nvSpPr>
          <p:spPr>
            <a:xfrm>
              <a:off x="2690125" y="1591802"/>
              <a:ext cx="254275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51">
              <a:extLst>
                <a:ext uri="{FF2B5EF4-FFF2-40B4-BE49-F238E27FC236}">
                  <a16:creationId xmlns:a16="http://schemas.microsoft.com/office/drawing/2014/main" id="{A6688F19-ADBA-258D-F085-21EF3FDB4836}"/>
                </a:ext>
              </a:extLst>
            </p:cNvPr>
            <p:cNvSpPr/>
            <p:nvPr/>
          </p:nvSpPr>
          <p:spPr>
            <a:xfrm>
              <a:off x="2753208" y="1530060"/>
              <a:ext cx="63342" cy="83666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51">
              <a:extLst>
                <a:ext uri="{FF2B5EF4-FFF2-40B4-BE49-F238E27FC236}">
                  <a16:creationId xmlns:a16="http://schemas.microsoft.com/office/drawing/2014/main" id="{E153F46F-FC17-7BE1-53C7-83F599F340E0}"/>
                </a:ext>
              </a:extLst>
            </p:cNvPr>
            <p:cNvSpPr/>
            <p:nvPr/>
          </p:nvSpPr>
          <p:spPr>
            <a:xfrm>
              <a:off x="2753218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1">
              <a:extLst>
                <a:ext uri="{FF2B5EF4-FFF2-40B4-BE49-F238E27FC236}">
                  <a16:creationId xmlns:a16="http://schemas.microsoft.com/office/drawing/2014/main" id="{A72BF12C-4B60-7D5C-2473-6AE89E8B4F0E}"/>
                </a:ext>
              </a:extLst>
            </p:cNvPr>
            <p:cNvSpPr/>
            <p:nvPr/>
          </p:nvSpPr>
          <p:spPr>
            <a:xfrm>
              <a:off x="2753218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1">
              <a:extLst>
                <a:ext uri="{FF2B5EF4-FFF2-40B4-BE49-F238E27FC236}">
                  <a16:creationId xmlns:a16="http://schemas.microsoft.com/office/drawing/2014/main" id="{D5E2B99D-3AF9-DD14-0298-E31D7DBEEFAE}"/>
                </a:ext>
              </a:extLst>
            </p:cNvPr>
            <p:cNvSpPr/>
            <p:nvPr/>
          </p:nvSpPr>
          <p:spPr>
            <a:xfrm>
              <a:off x="269000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1">
              <a:extLst>
                <a:ext uri="{FF2B5EF4-FFF2-40B4-BE49-F238E27FC236}">
                  <a16:creationId xmlns:a16="http://schemas.microsoft.com/office/drawing/2014/main" id="{DA73EF00-BC96-E814-C7FF-F33931568165}"/>
                </a:ext>
              </a:extLst>
            </p:cNvPr>
            <p:cNvSpPr/>
            <p:nvPr/>
          </p:nvSpPr>
          <p:spPr>
            <a:xfrm>
              <a:off x="269000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51">
              <a:extLst>
                <a:ext uri="{FF2B5EF4-FFF2-40B4-BE49-F238E27FC236}">
                  <a16:creationId xmlns:a16="http://schemas.microsoft.com/office/drawing/2014/main" id="{E66B3218-6387-CC10-DA28-7A94B0710659}"/>
                </a:ext>
              </a:extLst>
            </p:cNvPr>
            <p:cNvSpPr/>
            <p:nvPr/>
          </p:nvSpPr>
          <p:spPr>
            <a:xfrm>
              <a:off x="269000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51">
              <a:extLst>
                <a:ext uri="{FF2B5EF4-FFF2-40B4-BE49-F238E27FC236}">
                  <a16:creationId xmlns:a16="http://schemas.microsoft.com/office/drawing/2014/main" id="{3CBE5FBB-7787-6EE7-472C-93A7F08EB4E9}"/>
                </a:ext>
              </a:extLst>
            </p:cNvPr>
            <p:cNvSpPr/>
            <p:nvPr/>
          </p:nvSpPr>
          <p:spPr>
            <a:xfrm>
              <a:off x="269000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1">
              <a:extLst>
                <a:ext uri="{FF2B5EF4-FFF2-40B4-BE49-F238E27FC236}">
                  <a16:creationId xmlns:a16="http://schemas.microsoft.com/office/drawing/2014/main" id="{7B3F3216-9980-6B01-CF7A-2725A0B61390}"/>
                </a:ext>
              </a:extLst>
            </p:cNvPr>
            <p:cNvSpPr/>
            <p:nvPr/>
          </p:nvSpPr>
          <p:spPr>
            <a:xfrm>
              <a:off x="269000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1">
              <a:extLst>
                <a:ext uri="{FF2B5EF4-FFF2-40B4-BE49-F238E27FC236}">
                  <a16:creationId xmlns:a16="http://schemas.microsoft.com/office/drawing/2014/main" id="{0186C7BB-94FF-C295-D0BD-7D3BE161984F}"/>
                </a:ext>
              </a:extLst>
            </p:cNvPr>
            <p:cNvSpPr/>
            <p:nvPr/>
          </p:nvSpPr>
          <p:spPr>
            <a:xfrm>
              <a:off x="2628164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51">
              <a:extLst>
                <a:ext uri="{FF2B5EF4-FFF2-40B4-BE49-F238E27FC236}">
                  <a16:creationId xmlns:a16="http://schemas.microsoft.com/office/drawing/2014/main" id="{31D199A6-B9BC-6BF3-32CB-88E0B698E774}"/>
                </a:ext>
              </a:extLst>
            </p:cNvPr>
            <p:cNvSpPr/>
            <p:nvPr/>
          </p:nvSpPr>
          <p:spPr>
            <a:xfrm>
              <a:off x="2628164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51">
              <a:extLst>
                <a:ext uri="{FF2B5EF4-FFF2-40B4-BE49-F238E27FC236}">
                  <a16:creationId xmlns:a16="http://schemas.microsoft.com/office/drawing/2014/main" id="{15F7069E-23A0-8E6A-E75F-87B07026B9CA}"/>
                </a:ext>
              </a:extLst>
            </p:cNvPr>
            <p:cNvSpPr/>
            <p:nvPr/>
          </p:nvSpPr>
          <p:spPr>
            <a:xfrm>
              <a:off x="2628164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1">
              <a:extLst>
                <a:ext uri="{FF2B5EF4-FFF2-40B4-BE49-F238E27FC236}">
                  <a16:creationId xmlns:a16="http://schemas.microsoft.com/office/drawing/2014/main" id="{C29BEA07-C655-4F26-C56E-19E718156E28}"/>
                </a:ext>
              </a:extLst>
            </p:cNvPr>
            <p:cNvSpPr/>
            <p:nvPr/>
          </p:nvSpPr>
          <p:spPr>
            <a:xfrm>
              <a:off x="2628164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51">
              <a:extLst>
                <a:ext uri="{FF2B5EF4-FFF2-40B4-BE49-F238E27FC236}">
                  <a16:creationId xmlns:a16="http://schemas.microsoft.com/office/drawing/2014/main" id="{0E76177A-8B74-E095-7F9B-2106BC5F332F}"/>
                </a:ext>
              </a:extLst>
            </p:cNvPr>
            <p:cNvSpPr/>
            <p:nvPr/>
          </p:nvSpPr>
          <p:spPr>
            <a:xfrm>
              <a:off x="2628164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51">
              <a:extLst>
                <a:ext uri="{FF2B5EF4-FFF2-40B4-BE49-F238E27FC236}">
                  <a16:creationId xmlns:a16="http://schemas.microsoft.com/office/drawing/2014/main" id="{E26B8FD8-4B27-FE26-CB16-E8A0C5A92467}"/>
                </a:ext>
              </a:extLst>
            </p:cNvPr>
            <p:cNvSpPr/>
            <p:nvPr/>
          </p:nvSpPr>
          <p:spPr>
            <a:xfrm>
              <a:off x="2564949" y="2545088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51">
              <a:extLst>
                <a:ext uri="{FF2B5EF4-FFF2-40B4-BE49-F238E27FC236}">
                  <a16:creationId xmlns:a16="http://schemas.microsoft.com/office/drawing/2014/main" id="{3472287B-66A7-CAAD-470C-E61291C721BA}"/>
                </a:ext>
              </a:extLst>
            </p:cNvPr>
            <p:cNvSpPr/>
            <p:nvPr/>
          </p:nvSpPr>
          <p:spPr>
            <a:xfrm>
              <a:off x="2564949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1">
              <a:extLst>
                <a:ext uri="{FF2B5EF4-FFF2-40B4-BE49-F238E27FC236}">
                  <a16:creationId xmlns:a16="http://schemas.microsoft.com/office/drawing/2014/main" id="{CC769239-1DC1-DAC4-8A89-D435CD58BA0D}"/>
                </a:ext>
              </a:extLst>
            </p:cNvPr>
            <p:cNvSpPr/>
            <p:nvPr/>
          </p:nvSpPr>
          <p:spPr>
            <a:xfrm>
              <a:off x="2564949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1">
              <a:extLst>
                <a:ext uri="{FF2B5EF4-FFF2-40B4-BE49-F238E27FC236}">
                  <a16:creationId xmlns:a16="http://schemas.microsoft.com/office/drawing/2014/main" id="{3A6377F5-6B37-593E-4ED4-2E2647F92967}"/>
                </a:ext>
              </a:extLst>
            </p:cNvPr>
            <p:cNvSpPr/>
            <p:nvPr/>
          </p:nvSpPr>
          <p:spPr>
            <a:xfrm>
              <a:off x="2564949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1">
              <a:extLst>
                <a:ext uri="{FF2B5EF4-FFF2-40B4-BE49-F238E27FC236}">
                  <a16:creationId xmlns:a16="http://schemas.microsoft.com/office/drawing/2014/main" id="{F7A502BE-2815-35CC-1D29-8835714B1542}"/>
                </a:ext>
              </a:extLst>
            </p:cNvPr>
            <p:cNvSpPr/>
            <p:nvPr/>
          </p:nvSpPr>
          <p:spPr>
            <a:xfrm>
              <a:off x="2564949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1">
              <a:extLst>
                <a:ext uri="{FF2B5EF4-FFF2-40B4-BE49-F238E27FC236}">
                  <a16:creationId xmlns:a16="http://schemas.microsoft.com/office/drawing/2014/main" id="{B8549784-05DE-A448-86BC-515860C8DE80}"/>
                </a:ext>
              </a:extLst>
            </p:cNvPr>
            <p:cNvSpPr/>
            <p:nvPr/>
          </p:nvSpPr>
          <p:spPr>
            <a:xfrm>
              <a:off x="2564949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1">
              <a:extLst>
                <a:ext uri="{FF2B5EF4-FFF2-40B4-BE49-F238E27FC236}">
                  <a16:creationId xmlns:a16="http://schemas.microsoft.com/office/drawing/2014/main" id="{FE0E4F45-191E-4A8C-B5D0-09D1AE38B23B}"/>
                </a:ext>
              </a:extLst>
            </p:cNvPr>
            <p:cNvSpPr/>
            <p:nvPr/>
          </p:nvSpPr>
          <p:spPr>
            <a:xfrm>
              <a:off x="2503361" y="2606676"/>
              <a:ext cx="61714" cy="61963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51">
              <a:extLst>
                <a:ext uri="{FF2B5EF4-FFF2-40B4-BE49-F238E27FC236}">
                  <a16:creationId xmlns:a16="http://schemas.microsoft.com/office/drawing/2014/main" id="{99F2642D-EEBF-189A-A25C-A2BF3E62CC37}"/>
                </a:ext>
              </a:extLst>
            </p:cNvPr>
            <p:cNvSpPr/>
            <p:nvPr/>
          </p:nvSpPr>
          <p:spPr>
            <a:xfrm>
              <a:off x="2503361" y="2545088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51">
              <a:extLst>
                <a:ext uri="{FF2B5EF4-FFF2-40B4-BE49-F238E27FC236}">
                  <a16:creationId xmlns:a16="http://schemas.microsoft.com/office/drawing/2014/main" id="{569B5CCC-EB34-D397-11B5-5BB5C1D253A1}"/>
                </a:ext>
              </a:extLst>
            </p:cNvPr>
            <p:cNvSpPr/>
            <p:nvPr/>
          </p:nvSpPr>
          <p:spPr>
            <a:xfrm>
              <a:off x="2503361" y="2481873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1">
              <a:extLst>
                <a:ext uri="{FF2B5EF4-FFF2-40B4-BE49-F238E27FC236}">
                  <a16:creationId xmlns:a16="http://schemas.microsoft.com/office/drawing/2014/main" id="{A14FEF3D-62B3-A823-5DF3-C93B60D5B778}"/>
                </a:ext>
              </a:extLst>
            </p:cNvPr>
            <p:cNvSpPr/>
            <p:nvPr/>
          </p:nvSpPr>
          <p:spPr>
            <a:xfrm>
              <a:off x="2503361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51">
              <a:extLst>
                <a:ext uri="{FF2B5EF4-FFF2-40B4-BE49-F238E27FC236}">
                  <a16:creationId xmlns:a16="http://schemas.microsoft.com/office/drawing/2014/main" id="{CF0464E6-2A42-6A7D-D650-DB272000265E}"/>
                </a:ext>
              </a:extLst>
            </p:cNvPr>
            <p:cNvSpPr/>
            <p:nvPr/>
          </p:nvSpPr>
          <p:spPr>
            <a:xfrm>
              <a:off x="2503361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51">
              <a:extLst>
                <a:ext uri="{FF2B5EF4-FFF2-40B4-BE49-F238E27FC236}">
                  <a16:creationId xmlns:a16="http://schemas.microsoft.com/office/drawing/2014/main" id="{BA3014AD-C54A-8EFB-7EC2-CDC14C488DC7}"/>
                </a:ext>
              </a:extLst>
            </p:cNvPr>
            <p:cNvSpPr/>
            <p:nvPr/>
          </p:nvSpPr>
          <p:spPr>
            <a:xfrm>
              <a:off x="2503361" y="140501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1">
              <a:extLst>
                <a:ext uri="{FF2B5EF4-FFF2-40B4-BE49-F238E27FC236}">
                  <a16:creationId xmlns:a16="http://schemas.microsoft.com/office/drawing/2014/main" id="{4E516497-842A-A180-2C3D-F07F3840C36E}"/>
                </a:ext>
              </a:extLst>
            </p:cNvPr>
            <p:cNvSpPr/>
            <p:nvPr/>
          </p:nvSpPr>
          <p:spPr>
            <a:xfrm>
              <a:off x="2503361" y="1343299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1">
              <a:extLst>
                <a:ext uri="{FF2B5EF4-FFF2-40B4-BE49-F238E27FC236}">
                  <a16:creationId xmlns:a16="http://schemas.microsoft.com/office/drawing/2014/main" id="{25D8E58E-7439-7662-4B19-52FFECD78684}"/>
                </a:ext>
              </a:extLst>
            </p:cNvPr>
            <p:cNvSpPr/>
            <p:nvPr/>
          </p:nvSpPr>
          <p:spPr>
            <a:xfrm>
              <a:off x="2440021" y="2668514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1">
              <a:extLst>
                <a:ext uri="{FF2B5EF4-FFF2-40B4-BE49-F238E27FC236}">
                  <a16:creationId xmlns:a16="http://schemas.microsoft.com/office/drawing/2014/main" id="{C292B4D5-0D7E-ADEA-8166-D4519C0AE483}"/>
                </a:ext>
              </a:extLst>
            </p:cNvPr>
            <p:cNvSpPr/>
            <p:nvPr/>
          </p:nvSpPr>
          <p:spPr>
            <a:xfrm>
              <a:off x="2440021" y="2606676"/>
              <a:ext cx="63466" cy="61963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1">
              <a:extLst>
                <a:ext uri="{FF2B5EF4-FFF2-40B4-BE49-F238E27FC236}">
                  <a16:creationId xmlns:a16="http://schemas.microsoft.com/office/drawing/2014/main" id="{5874A5C3-CF7D-2347-8BFE-A035CF950E5B}"/>
                </a:ext>
              </a:extLst>
            </p:cNvPr>
            <p:cNvSpPr/>
            <p:nvPr/>
          </p:nvSpPr>
          <p:spPr>
            <a:xfrm>
              <a:off x="2440021" y="2545088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1">
              <a:extLst>
                <a:ext uri="{FF2B5EF4-FFF2-40B4-BE49-F238E27FC236}">
                  <a16:creationId xmlns:a16="http://schemas.microsoft.com/office/drawing/2014/main" id="{444C9CE9-8320-D169-3978-F1D20A0C783C}"/>
                </a:ext>
              </a:extLst>
            </p:cNvPr>
            <p:cNvSpPr/>
            <p:nvPr/>
          </p:nvSpPr>
          <p:spPr>
            <a:xfrm>
              <a:off x="2440021" y="2481873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51">
              <a:extLst>
                <a:ext uri="{FF2B5EF4-FFF2-40B4-BE49-F238E27FC236}">
                  <a16:creationId xmlns:a16="http://schemas.microsoft.com/office/drawing/2014/main" id="{3A991985-C318-E69D-3B3A-BB1FF795B67F}"/>
                </a:ext>
              </a:extLst>
            </p:cNvPr>
            <p:cNvSpPr/>
            <p:nvPr/>
          </p:nvSpPr>
          <p:spPr>
            <a:xfrm>
              <a:off x="2440021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51">
              <a:extLst>
                <a:ext uri="{FF2B5EF4-FFF2-40B4-BE49-F238E27FC236}">
                  <a16:creationId xmlns:a16="http://schemas.microsoft.com/office/drawing/2014/main" id="{86C5893B-34FA-700B-CA7E-F38BE074B6AB}"/>
                </a:ext>
              </a:extLst>
            </p:cNvPr>
            <p:cNvSpPr/>
            <p:nvPr/>
          </p:nvSpPr>
          <p:spPr>
            <a:xfrm>
              <a:off x="2440021" y="1466850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1">
              <a:extLst>
                <a:ext uri="{FF2B5EF4-FFF2-40B4-BE49-F238E27FC236}">
                  <a16:creationId xmlns:a16="http://schemas.microsoft.com/office/drawing/2014/main" id="{0098C0B4-7C4A-8590-F185-862F79D134FB}"/>
                </a:ext>
              </a:extLst>
            </p:cNvPr>
            <p:cNvSpPr/>
            <p:nvPr/>
          </p:nvSpPr>
          <p:spPr>
            <a:xfrm>
              <a:off x="2440021" y="1405012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51">
              <a:extLst>
                <a:ext uri="{FF2B5EF4-FFF2-40B4-BE49-F238E27FC236}">
                  <a16:creationId xmlns:a16="http://schemas.microsoft.com/office/drawing/2014/main" id="{0E76E063-91C5-DE23-CE29-7CE73ECDE72F}"/>
                </a:ext>
              </a:extLst>
            </p:cNvPr>
            <p:cNvSpPr/>
            <p:nvPr/>
          </p:nvSpPr>
          <p:spPr>
            <a:xfrm>
              <a:off x="2440021" y="1343299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51">
              <a:extLst>
                <a:ext uri="{FF2B5EF4-FFF2-40B4-BE49-F238E27FC236}">
                  <a16:creationId xmlns:a16="http://schemas.microsoft.com/office/drawing/2014/main" id="{78A56B04-ECA6-FF29-609D-2666F269DE25}"/>
                </a:ext>
              </a:extLst>
            </p:cNvPr>
            <p:cNvSpPr/>
            <p:nvPr/>
          </p:nvSpPr>
          <p:spPr>
            <a:xfrm>
              <a:off x="2378308" y="273172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1">
              <a:extLst>
                <a:ext uri="{FF2B5EF4-FFF2-40B4-BE49-F238E27FC236}">
                  <a16:creationId xmlns:a16="http://schemas.microsoft.com/office/drawing/2014/main" id="{8A537B98-96E9-86C5-7952-556F798F9434}"/>
                </a:ext>
              </a:extLst>
            </p:cNvPr>
            <p:cNvSpPr/>
            <p:nvPr/>
          </p:nvSpPr>
          <p:spPr>
            <a:xfrm>
              <a:off x="2378308" y="2668514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1">
              <a:extLst>
                <a:ext uri="{FF2B5EF4-FFF2-40B4-BE49-F238E27FC236}">
                  <a16:creationId xmlns:a16="http://schemas.microsoft.com/office/drawing/2014/main" id="{50B4633C-6C75-66DC-CE1F-3D8899E77D4A}"/>
                </a:ext>
              </a:extLst>
            </p:cNvPr>
            <p:cNvSpPr/>
            <p:nvPr/>
          </p:nvSpPr>
          <p:spPr>
            <a:xfrm>
              <a:off x="2378308" y="2606676"/>
              <a:ext cx="61839" cy="6196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1">
              <a:extLst>
                <a:ext uri="{FF2B5EF4-FFF2-40B4-BE49-F238E27FC236}">
                  <a16:creationId xmlns:a16="http://schemas.microsoft.com/office/drawing/2014/main" id="{A8FD5962-6A55-A95D-5930-5C1C3673A3DF}"/>
                </a:ext>
              </a:extLst>
            </p:cNvPr>
            <p:cNvSpPr/>
            <p:nvPr/>
          </p:nvSpPr>
          <p:spPr>
            <a:xfrm>
              <a:off x="2378308" y="2545088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1">
              <a:extLst>
                <a:ext uri="{FF2B5EF4-FFF2-40B4-BE49-F238E27FC236}">
                  <a16:creationId xmlns:a16="http://schemas.microsoft.com/office/drawing/2014/main" id="{4E42F29F-D4D6-9070-4E3E-E27FB1C94468}"/>
                </a:ext>
              </a:extLst>
            </p:cNvPr>
            <p:cNvSpPr/>
            <p:nvPr/>
          </p:nvSpPr>
          <p:spPr>
            <a:xfrm>
              <a:off x="2378308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1">
              <a:extLst>
                <a:ext uri="{FF2B5EF4-FFF2-40B4-BE49-F238E27FC236}">
                  <a16:creationId xmlns:a16="http://schemas.microsoft.com/office/drawing/2014/main" id="{0AE29626-BE30-3C06-E4F1-7AE32EE25A07}"/>
                </a:ext>
              </a:extLst>
            </p:cNvPr>
            <p:cNvSpPr/>
            <p:nvPr/>
          </p:nvSpPr>
          <p:spPr>
            <a:xfrm>
              <a:off x="2378308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1">
              <a:extLst>
                <a:ext uri="{FF2B5EF4-FFF2-40B4-BE49-F238E27FC236}">
                  <a16:creationId xmlns:a16="http://schemas.microsoft.com/office/drawing/2014/main" id="{C04FDB97-3D2A-6658-8F94-CD1DA0BACBD0}"/>
                </a:ext>
              </a:extLst>
            </p:cNvPr>
            <p:cNvSpPr/>
            <p:nvPr/>
          </p:nvSpPr>
          <p:spPr>
            <a:xfrm>
              <a:off x="2378308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1">
              <a:extLst>
                <a:ext uri="{FF2B5EF4-FFF2-40B4-BE49-F238E27FC236}">
                  <a16:creationId xmlns:a16="http://schemas.microsoft.com/office/drawing/2014/main" id="{D482FE70-FE0E-C9FE-D9C7-8EFDA6A21245}"/>
                </a:ext>
              </a:extLst>
            </p:cNvPr>
            <p:cNvSpPr/>
            <p:nvPr/>
          </p:nvSpPr>
          <p:spPr>
            <a:xfrm>
              <a:off x="2378308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1">
              <a:extLst>
                <a:ext uri="{FF2B5EF4-FFF2-40B4-BE49-F238E27FC236}">
                  <a16:creationId xmlns:a16="http://schemas.microsoft.com/office/drawing/2014/main" id="{B6291F04-05B9-5094-B845-4EAC9B4C5F5A}"/>
                </a:ext>
              </a:extLst>
            </p:cNvPr>
            <p:cNvSpPr/>
            <p:nvPr/>
          </p:nvSpPr>
          <p:spPr>
            <a:xfrm>
              <a:off x="2378308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1">
              <a:extLst>
                <a:ext uri="{FF2B5EF4-FFF2-40B4-BE49-F238E27FC236}">
                  <a16:creationId xmlns:a16="http://schemas.microsoft.com/office/drawing/2014/main" id="{235950D4-E65A-68A4-3F99-06100850DF79}"/>
                </a:ext>
              </a:extLst>
            </p:cNvPr>
            <p:cNvSpPr/>
            <p:nvPr/>
          </p:nvSpPr>
          <p:spPr>
            <a:xfrm>
              <a:off x="231509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51">
              <a:extLst>
                <a:ext uri="{FF2B5EF4-FFF2-40B4-BE49-F238E27FC236}">
                  <a16:creationId xmlns:a16="http://schemas.microsoft.com/office/drawing/2014/main" id="{331EC899-3286-8CF8-CA2E-1D1CE8E247D6}"/>
                </a:ext>
              </a:extLst>
            </p:cNvPr>
            <p:cNvSpPr/>
            <p:nvPr/>
          </p:nvSpPr>
          <p:spPr>
            <a:xfrm>
              <a:off x="231509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51">
              <a:extLst>
                <a:ext uri="{FF2B5EF4-FFF2-40B4-BE49-F238E27FC236}">
                  <a16:creationId xmlns:a16="http://schemas.microsoft.com/office/drawing/2014/main" id="{50391973-BAC8-8672-9BEB-2BF35A61292C}"/>
                </a:ext>
              </a:extLst>
            </p:cNvPr>
            <p:cNvSpPr/>
            <p:nvPr/>
          </p:nvSpPr>
          <p:spPr>
            <a:xfrm>
              <a:off x="231509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1">
              <a:extLst>
                <a:ext uri="{FF2B5EF4-FFF2-40B4-BE49-F238E27FC236}">
                  <a16:creationId xmlns:a16="http://schemas.microsoft.com/office/drawing/2014/main" id="{E530B97C-9A8E-3FC4-C3D0-340D4A43DA80}"/>
                </a:ext>
              </a:extLst>
            </p:cNvPr>
            <p:cNvSpPr/>
            <p:nvPr/>
          </p:nvSpPr>
          <p:spPr>
            <a:xfrm>
              <a:off x="231509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1">
              <a:extLst>
                <a:ext uri="{FF2B5EF4-FFF2-40B4-BE49-F238E27FC236}">
                  <a16:creationId xmlns:a16="http://schemas.microsoft.com/office/drawing/2014/main" id="{3EB5FC05-0D65-8C9B-7B5B-5C53106DA68B}"/>
                </a:ext>
              </a:extLst>
            </p:cNvPr>
            <p:cNvSpPr/>
            <p:nvPr/>
          </p:nvSpPr>
          <p:spPr>
            <a:xfrm>
              <a:off x="231509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1">
              <a:extLst>
                <a:ext uri="{FF2B5EF4-FFF2-40B4-BE49-F238E27FC236}">
                  <a16:creationId xmlns:a16="http://schemas.microsoft.com/office/drawing/2014/main" id="{CCB0D767-6CEE-BB85-1A81-14A01E6F0BEA}"/>
                </a:ext>
              </a:extLst>
            </p:cNvPr>
            <p:cNvSpPr/>
            <p:nvPr/>
          </p:nvSpPr>
          <p:spPr>
            <a:xfrm>
              <a:off x="2253379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51">
              <a:extLst>
                <a:ext uri="{FF2B5EF4-FFF2-40B4-BE49-F238E27FC236}">
                  <a16:creationId xmlns:a16="http://schemas.microsoft.com/office/drawing/2014/main" id="{4669134F-FF38-D76A-D611-D9B51F835CEA}"/>
                </a:ext>
              </a:extLst>
            </p:cNvPr>
            <p:cNvSpPr/>
            <p:nvPr/>
          </p:nvSpPr>
          <p:spPr>
            <a:xfrm>
              <a:off x="2253379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51">
              <a:extLst>
                <a:ext uri="{FF2B5EF4-FFF2-40B4-BE49-F238E27FC236}">
                  <a16:creationId xmlns:a16="http://schemas.microsoft.com/office/drawing/2014/main" id="{A6310370-CF5D-6D5F-5885-ED23E879C541}"/>
                </a:ext>
              </a:extLst>
            </p:cNvPr>
            <p:cNvSpPr/>
            <p:nvPr/>
          </p:nvSpPr>
          <p:spPr>
            <a:xfrm>
              <a:off x="2253379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1">
              <a:extLst>
                <a:ext uri="{FF2B5EF4-FFF2-40B4-BE49-F238E27FC236}">
                  <a16:creationId xmlns:a16="http://schemas.microsoft.com/office/drawing/2014/main" id="{311EA51A-46AD-61F1-F2B3-994552653AAE}"/>
                </a:ext>
              </a:extLst>
            </p:cNvPr>
            <p:cNvSpPr/>
            <p:nvPr/>
          </p:nvSpPr>
          <p:spPr>
            <a:xfrm>
              <a:off x="2253379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1">
              <a:extLst>
                <a:ext uri="{FF2B5EF4-FFF2-40B4-BE49-F238E27FC236}">
                  <a16:creationId xmlns:a16="http://schemas.microsoft.com/office/drawing/2014/main" id="{30E045E5-E76B-0659-15F8-26F6BFB4E8D6}"/>
                </a:ext>
              </a:extLst>
            </p:cNvPr>
            <p:cNvSpPr/>
            <p:nvPr/>
          </p:nvSpPr>
          <p:spPr>
            <a:xfrm>
              <a:off x="2253379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1">
              <a:extLst>
                <a:ext uri="{FF2B5EF4-FFF2-40B4-BE49-F238E27FC236}">
                  <a16:creationId xmlns:a16="http://schemas.microsoft.com/office/drawing/2014/main" id="{F2E47C72-65EA-B37A-626D-F3B6002D935A}"/>
                </a:ext>
              </a:extLst>
            </p:cNvPr>
            <p:cNvSpPr/>
            <p:nvPr/>
          </p:nvSpPr>
          <p:spPr>
            <a:xfrm>
              <a:off x="2190164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1">
              <a:extLst>
                <a:ext uri="{FF2B5EF4-FFF2-40B4-BE49-F238E27FC236}">
                  <a16:creationId xmlns:a16="http://schemas.microsoft.com/office/drawing/2014/main" id="{1461B1DF-2FD1-6401-439C-5E8BAC3558CB}"/>
                </a:ext>
              </a:extLst>
            </p:cNvPr>
            <p:cNvSpPr/>
            <p:nvPr/>
          </p:nvSpPr>
          <p:spPr>
            <a:xfrm>
              <a:off x="2190164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1">
              <a:extLst>
                <a:ext uri="{FF2B5EF4-FFF2-40B4-BE49-F238E27FC236}">
                  <a16:creationId xmlns:a16="http://schemas.microsoft.com/office/drawing/2014/main" id="{82E86B3A-E695-1F02-5B65-1230759ECA97}"/>
                </a:ext>
              </a:extLst>
            </p:cNvPr>
            <p:cNvSpPr/>
            <p:nvPr/>
          </p:nvSpPr>
          <p:spPr>
            <a:xfrm>
              <a:off x="2190164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1">
              <a:extLst>
                <a:ext uri="{FF2B5EF4-FFF2-40B4-BE49-F238E27FC236}">
                  <a16:creationId xmlns:a16="http://schemas.microsoft.com/office/drawing/2014/main" id="{28C4C176-17E9-EE69-CF1E-6F357B45B232}"/>
                </a:ext>
              </a:extLst>
            </p:cNvPr>
            <p:cNvSpPr/>
            <p:nvPr/>
          </p:nvSpPr>
          <p:spPr>
            <a:xfrm>
              <a:off x="2190164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1">
              <a:extLst>
                <a:ext uri="{FF2B5EF4-FFF2-40B4-BE49-F238E27FC236}">
                  <a16:creationId xmlns:a16="http://schemas.microsoft.com/office/drawing/2014/main" id="{DACE0466-0334-03A8-7F63-BB270F6C1E72}"/>
                </a:ext>
              </a:extLst>
            </p:cNvPr>
            <p:cNvSpPr/>
            <p:nvPr/>
          </p:nvSpPr>
          <p:spPr>
            <a:xfrm>
              <a:off x="2190164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1">
              <a:extLst>
                <a:ext uri="{FF2B5EF4-FFF2-40B4-BE49-F238E27FC236}">
                  <a16:creationId xmlns:a16="http://schemas.microsoft.com/office/drawing/2014/main" id="{1A7393DE-CB3C-5894-EBF6-6BD899888754}"/>
                </a:ext>
              </a:extLst>
            </p:cNvPr>
            <p:cNvSpPr/>
            <p:nvPr/>
          </p:nvSpPr>
          <p:spPr>
            <a:xfrm>
              <a:off x="2128326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1">
              <a:extLst>
                <a:ext uri="{FF2B5EF4-FFF2-40B4-BE49-F238E27FC236}">
                  <a16:creationId xmlns:a16="http://schemas.microsoft.com/office/drawing/2014/main" id="{754E983E-C367-E800-0791-5304DFF8955E}"/>
                </a:ext>
              </a:extLst>
            </p:cNvPr>
            <p:cNvSpPr/>
            <p:nvPr/>
          </p:nvSpPr>
          <p:spPr>
            <a:xfrm>
              <a:off x="2128326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1">
              <a:extLst>
                <a:ext uri="{FF2B5EF4-FFF2-40B4-BE49-F238E27FC236}">
                  <a16:creationId xmlns:a16="http://schemas.microsoft.com/office/drawing/2014/main" id="{3464E14F-6143-744A-E2A5-C376348B9449}"/>
                </a:ext>
              </a:extLst>
            </p:cNvPr>
            <p:cNvSpPr/>
            <p:nvPr/>
          </p:nvSpPr>
          <p:spPr>
            <a:xfrm>
              <a:off x="2128326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1">
              <a:extLst>
                <a:ext uri="{FF2B5EF4-FFF2-40B4-BE49-F238E27FC236}">
                  <a16:creationId xmlns:a16="http://schemas.microsoft.com/office/drawing/2014/main" id="{AE3DD200-0FC5-A93A-8EE9-8722E10F93A4}"/>
                </a:ext>
              </a:extLst>
            </p:cNvPr>
            <p:cNvSpPr/>
            <p:nvPr/>
          </p:nvSpPr>
          <p:spPr>
            <a:xfrm>
              <a:off x="2128326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51">
              <a:extLst>
                <a:ext uri="{FF2B5EF4-FFF2-40B4-BE49-F238E27FC236}">
                  <a16:creationId xmlns:a16="http://schemas.microsoft.com/office/drawing/2014/main" id="{A82594E9-618D-63C1-0BC4-DDD5F465435C}"/>
                </a:ext>
              </a:extLst>
            </p:cNvPr>
            <p:cNvSpPr/>
            <p:nvPr/>
          </p:nvSpPr>
          <p:spPr>
            <a:xfrm>
              <a:off x="2128326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51">
              <a:extLst>
                <a:ext uri="{FF2B5EF4-FFF2-40B4-BE49-F238E27FC236}">
                  <a16:creationId xmlns:a16="http://schemas.microsoft.com/office/drawing/2014/main" id="{95116AFA-FD31-8CAD-578C-2BFA7FFC51E5}"/>
                </a:ext>
              </a:extLst>
            </p:cNvPr>
            <p:cNvSpPr/>
            <p:nvPr/>
          </p:nvSpPr>
          <p:spPr>
            <a:xfrm>
              <a:off x="1271275" y="2481871"/>
              <a:ext cx="857207" cy="6335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51">
              <a:extLst>
                <a:ext uri="{FF2B5EF4-FFF2-40B4-BE49-F238E27FC236}">
                  <a16:creationId xmlns:a16="http://schemas.microsoft.com/office/drawing/2014/main" id="{6670F6D7-8EEA-6815-5B46-CABA677DD3E5}"/>
                </a:ext>
              </a:extLst>
            </p:cNvPr>
            <p:cNvSpPr/>
            <p:nvPr/>
          </p:nvSpPr>
          <p:spPr>
            <a:xfrm>
              <a:off x="2065111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1">
              <a:extLst>
                <a:ext uri="{FF2B5EF4-FFF2-40B4-BE49-F238E27FC236}">
                  <a16:creationId xmlns:a16="http://schemas.microsoft.com/office/drawing/2014/main" id="{D00AECB9-D888-381A-41A3-764CAED03710}"/>
                </a:ext>
              </a:extLst>
            </p:cNvPr>
            <p:cNvSpPr/>
            <p:nvPr/>
          </p:nvSpPr>
          <p:spPr>
            <a:xfrm>
              <a:off x="2065111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1">
              <a:extLst>
                <a:ext uri="{FF2B5EF4-FFF2-40B4-BE49-F238E27FC236}">
                  <a16:creationId xmlns:a16="http://schemas.microsoft.com/office/drawing/2014/main" id="{9482A2F7-3AC8-952B-03E9-DA68F0121305}"/>
                </a:ext>
              </a:extLst>
            </p:cNvPr>
            <p:cNvSpPr/>
            <p:nvPr/>
          </p:nvSpPr>
          <p:spPr>
            <a:xfrm>
              <a:off x="1271275" y="1343299"/>
              <a:ext cx="857207" cy="6182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1">
              <a:extLst>
                <a:ext uri="{FF2B5EF4-FFF2-40B4-BE49-F238E27FC236}">
                  <a16:creationId xmlns:a16="http://schemas.microsoft.com/office/drawing/2014/main" id="{C28C60B4-3EA4-CBB1-DE62-973588E4CCE4}"/>
                </a:ext>
              </a:extLst>
            </p:cNvPr>
            <p:cNvSpPr/>
            <p:nvPr/>
          </p:nvSpPr>
          <p:spPr>
            <a:xfrm>
              <a:off x="1207896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1">
              <a:extLst>
                <a:ext uri="{FF2B5EF4-FFF2-40B4-BE49-F238E27FC236}">
                  <a16:creationId xmlns:a16="http://schemas.microsoft.com/office/drawing/2014/main" id="{FA8654EB-A5C0-7838-684A-AB3CC20969E9}"/>
                </a:ext>
              </a:extLst>
            </p:cNvPr>
            <p:cNvSpPr/>
            <p:nvPr/>
          </p:nvSpPr>
          <p:spPr>
            <a:xfrm>
              <a:off x="1207896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1">
              <a:extLst>
                <a:ext uri="{FF2B5EF4-FFF2-40B4-BE49-F238E27FC236}">
                  <a16:creationId xmlns:a16="http://schemas.microsoft.com/office/drawing/2014/main" id="{7731EA1D-79CC-BBB9-078F-33C90A2970CB}"/>
                </a:ext>
              </a:extLst>
            </p:cNvPr>
            <p:cNvSpPr/>
            <p:nvPr/>
          </p:nvSpPr>
          <p:spPr>
            <a:xfrm>
              <a:off x="120789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1">
              <a:extLst>
                <a:ext uri="{FF2B5EF4-FFF2-40B4-BE49-F238E27FC236}">
                  <a16:creationId xmlns:a16="http://schemas.microsoft.com/office/drawing/2014/main" id="{06EA9A01-C219-D86F-1AB7-B5D1F9BF3CE6}"/>
                </a:ext>
              </a:extLst>
            </p:cNvPr>
            <p:cNvSpPr/>
            <p:nvPr/>
          </p:nvSpPr>
          <p:spPr>
            <a:xfrm>
              <a:off x="1207900" y="1466851"/>
              <a:ext cx="63350" cy="828375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51">
              <a:extLst>
                <a:ext uri="{FF2B5EF4-FFF2-40B4-BE49-F238E27FC236}">
                  <a16:creationId xmlns:a16="http://schemas.microsoft.com/office/drawing/2014/main" id="{DCA3C3C9-027D-7B1C-7A48-317CEF88C622}"/>
                </a:ext>
              </a:extLst>
            </p:cNvPr>
            <p:cNvSpPr/>
            <p:nvPr/>
          </p:nvSpPr>
          <p:spPr>
            <a:xfrm>
              <a:off x="120789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51">
              <a:extLst>
                <a:ext uri="{FF2B5EF4-FFF2-40B4-BE49-F238E27FC236}">
                  <a16:creationId xmlns:a16="http://schemas.microsoft.com/office/drawing/2014/main" id="{6CFC8500-CCC1-D69A-0C9F-884A03460574}"/>
                </a:ext>
              </a:extLst>
            </p:cNvPr>
            <p:cNvSpPr/>
            <p:nvPr/>
          </p:nvSpPr>
          <p:spPr>
            <a:xfrm>
              <a:off x="1207896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1">
              <a:extLst>
                <a:ext uri="{FF2B5EF4-FFF2-40B4-BE49-F238E27FC236}">
                  <a16:creationId xmlns:a16="http://schemas.microsoft.com/office/drawing/2014/main" id="{06535C9F-6A3E-192C-0833-33481B5E7867}"/>
                </a:ext>
              </a:extLst>
            </p:cNvPr>
            <p:cNvSpPr/>
            <p:nvPr/>
          </p:nvSpPr>
          <p:spPr>
            <a:xfrm>
              <a:off x="1207896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1">
              <a:extLst>
                <a:ext uri="{FF2B5EF4-FFF2-40B4-BE49-F238E27FC236}">
                  <a16:creationId xmlns:a16="http://schemas.microsoft.com/office/drawing/2014/main" id="{5CAB1106-38DC-D7E0-D2CE-EAECFB58B573}"/>
                </a:ext>
              </a:extLst>
            </p:cNvPr>
            <p:cNvSpPr/>
            <p:nvPr/>
          </p:nvSpPr>
          <p:spPr>
            <a:xfrm>
              <a:off x="1146308" y="235832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1">
              <a:extLst>
                <a:ext uri="{FF2B5EF4-FFF2-40B4-BE49-F238E27FC236}">
                  <a16:creationId xmlns:a16="http://schemas.microsoft.com/office/drawing/2014/main" id="{925178E0-0318-B0D0-021F-221C65241934}"/>
                </a:ext>
              </a:extLst>
            </p:cNvPr>
            <p:cNvSpPr/>
            <p:nvPr/>
          </p:nvSpPr>
          <p:spPr>
            <a:xfrm>
              <a:off x="1146308" y="2295107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1">
              <a:extLst>
                <a:ext uri="{FF2B5EF4-FFF2-40B4-BE49-F238E27FC236}">
                  <a16:creationId xmlns:a16="http://schemas.microsoft.com/office/drawing/2014/main" id="{966E6E44-88E1-D2BA-A2A4-248138643F88}"/>
                </a:ext>
              </a:extLst>
            </p:cNvPr>
            <p:cNvSpPr/>
            <p:nvPr/>
          </p:nvSpPr>
          <p:spPr>
            <a:xfrm>
              <a:off x="1146300" y="1530051"/>
              <a:ext cx="61725" cy="765175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1">
              <a:extLst>
                <a:ext uri="{FF2B5EF4-FFF2-40B4-BE49-F238E27FC236}">
                  <a16:creationId xmlns:a16="http://schemas.microsoft.com/office/drawing/2014/main" id="{F9088FD4-7785-2536-60D1-848F71710BA0}"/>
                </a:ext>
              </a:extLst>
            </p:cNvPr>
            <p:cNvSpPr/>
            <p:nvPr/>
          </p:nvSpPr>
          <p:spPr>
            <a:xfrm>
              <a:off x="1146308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1">
              <a:extLst>
                <a:ext uri="{FF2B5EF4-FFF2-40B4-BE49-F238E27FC236}">
                  <a16:creationId xmlns:a16="http://schemas.microsoft.com/office/drawing/2014/main" id="{6D565DED-80FC-FB76-6479-83F0011B7CC5}"/>
                </a:ext>
              </a:extLst>
            </p:cNvPr>
            <p:cNvSpPr/>
            <p:nvPr/>
          </p:nvSpPr>
          <p:spPr>
            <a:xfrm>
              <a:off x="1146308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1">
              <a:extLst>
                <a:ext uri="{FF2B5EF4-FFF2-40B4-BE49-F238E27FC236}">
                  <a16:creationId xmlns:a16="http://schemas.microsoft.com/office/drawing/2014/main" id="{6ECE1064-19A6-514F-73C4-6B965E087878}"/>
                </a:ext>
              </a:extLst>
            </p:cNvPr>
            <p:cNvSpPr/>
            <p:nvPr/>
          </p:nvSpPr>
          <p:spPr>
            <a:xfrm>
              <a:off x="1082968" y="2295107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51">
              <a:extLst>
                <a:ext uri="{FF2B5EF4-FFF2-40B4-BE49-F238E27FC236}">
                  <a16:creationId xmlns:a16="http://schemas.microsoft.com/office/drawing/2014/main" id="{D33DB219-CE66-FF72-5A1F-8BEC90A2BB7F}"/>
                </a:ext>
              </a:extLst>
            </p:cNvPr>
            <p:cNvSpPr/>
            <p:nvPr/>
          </p:nvSpPr>
          <p:spPr>
            <a:xfrm>
              <a:off x="1082950" y="1585726"/>
              <a:ext cx="63475" cy="70950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51">
              <a:extLst>
                <a:ext uri="{FF2B5EF4-FFF2-40B4-BE49-F238E27FC236}">
                  <a16:creationId xmlns:a16="http://schemas.microsoft.com/office/drawing/2014/main" id="{58FF5282-321F-723E-A1F4-3291AE80193C}"/>
                </a:ext>
              </a:extLst>
            </p:cNvPr>
            <p:cNvSpPr/>
            <p:nvPr/>
          </p:nvSpPr>
          <p:spPr>
            <a:xfrm>
              <a:off x="1082968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1">
              <a:extLst>
                <a:ext uri="{FF2B5EF4-FFF2-40B4-BE49-F238E27FC236}">
                  <a16:creationId xmlns:a16="http://schemas.microsoft.com/office/drawing/2014/main" id="{DFBE7203-CA8A-F930-AC0E-32682364A668}"/>
                </a:ext>
              </a:extLst>
            </p:cNvPr>
            <p:cNvSpPr/>
            <p:nvPr/>
          </p:nvSpPr>
          <p:spPr>
            <a:xfrm>
              <a:off x="1021250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1">
              <a:extLst>
                <a:ext uri="{FF2B5EF4-FFF2-40B4-BE49-F238E27FC236}">
                  <a16:creationId xmlns:a16="http://schemas.microsoft.com/office/drawing/2014/main" id="{E2DC24EF-67D3-4D0A-57FF-609568B95DBB}"/>
                </a:ext>
              </a:extLst>
            </p:cNvPr>
            <p:cNvSpPr/>
            <p:nvPr/>
          </p:nvSpPr>
          <p:spPr>
            <a:xfrm>
              <a:off x="2941361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7" name="Google Shape;10177;p51">
            <a:extLst>
              <a:ext uri="{FF2B5EF4-FFF2-40B4-BE49-F238E27FC236}">
                <a16:creationId xmlns:a16="http://schemas.microsoft.com/office/drawing/2014/main" id="{48828703-4551-42C7-F0B0-A4CCDE9A0C62}"/>
              </a:ext>
            </a:extLst>
          </p:cNvPr>
          <p:cNvGrpSpPr/>
          <p:nvPr/>
        </p:nvGrpSpPr>
        <p:grpSpPr>
          <a:xfrm>
            <a:off x="5136387" y="2773522"/>
            <a:ext cx="2212848" cy="1619224"/>
            <a:chOff x="1021250" y="1343299"/>
            <a:chExt cx="1981950" cy="1450268"/>
          </a:xfrm>
        </p:grpSpPr>
        <p:sp>
          <p:nvSpPr>
            <p:cNvPr id="10178" name="Google Shape;10178;p51">
              <a:extLst>
                <a:ext uri="{FF2B5EF4-FFF2-40B4-BE49-F238E27FC236}">
                  <a16:creationId xmlns:a16="http://schemas.microsoft.com/office/drawing/2014/main" id="{07EDD56F-F95C-E306-5284-966D065754DC}"/>
                </a:ext>
              </a:extLst>
            </p:cNvPr>
            <p:cNvSpPr/>
            <p:nvPr/>
          </p:nvSpPr>
          <p:spPr>
            <a:xfrm>
              <a:off x="1217625" y="1405124"/>
              <a:ext cx="1535575" cy="10767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51">
              <a:extLst>
                <a:ext uri="{FF2B5EF4-FFF2-40B4-BE49-F238E27FC236}">
                  <a16:creationId xmlns:a16="http://schemas.microsoft.com/office/drawing/2014/main" id="{FA0A2454-CB05-BDB3-CD0A-6D59BA5C1DBD}"/>
                </a:ext>
              </a:extLst>
            </p:cNvPr>
            <p:cNvSpPr/>
            <p:nvPr/>
          </p:nvSpPr>
          <p:spPr>
            <a:xfrm>
              <a:off x="287814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1">
              <a:extLst>
                <a:ext uri="{FF2B5EF4-FFF2-40B4-BE49-F238E27FC236}">
                  <a16:creationId xmlns:a16="http://schemas.microsoft.com/office/drawing/2014/main" id="{78BA77CC-F822-EF56-C977-A145B983E0D0}"/>
                </a:ext>
              </a:extLst>
            </p:cNvPr>
            <p:cNvSpPr/>
            <p:nvPr/>
          </p:nvSpPr>
          <p:spPr>
            <a:xfrm>
              <a:off x="2878146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1">
              <a:extLst>
                <a:ext uri="{FF2B5EF4-FFF2-40B4-BE49-F238E27FC236}">
                  <a16:creationId xmlns:a16="http://schemas.microsoft.com/office/drawing/2014/main" id="{2DCF4F14-99A4-0507-2A7A-699F05B7B64F}"/>
                </a:ext>
              </a:extLst>
            </p:cNvPr>
            <p:cNvSpPr/>
            <p:nvPr/>
          </p:nvSpPr>
          <p:spPr>
            <a:xfrm>
              <a:off x="2878146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1">
              <a:extLst>
                <a:ext uri="{FF2B5EF4-FFF2-40B4-BE49-F238E27FC236}">
                  <a16:creationId xmlns:a16="http://schemas.microsoft.com/office/drawing/2014/main" id="{3BD23A41-B89A-DF1E-1816-B06C3A9DDC8E}"/>
                </a:ext>
              </a:extLst>
            </p:cNvPr>
            <p:cNvSpPr/>
            <p:nvPr/>
          </p:nvSpPr>
          <p:spPr>
            <a:xfrm>
              <a:off x="2878146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51">
              <a:extLst>
                <a:ext uri="{FF2B5EF4-FFF2-40B4-BE49-F238E27FC236}">
                  <a16:creationId xmlns:a16="http://schemas.microsoft.com/office/drawing/2014/main" id="{A8613F24-739C-F30E-12D4-6AF6221EA50B}"/>
                </a:ext>
              </a:extLst>
            </p:cNvPr>
            <p:cNvSpPr/>
            <p:nvPr/>
          </p:nvSpPr>
          <p:spPr>
            <a:xfrm>
              <a:off x="2878150" y="1591801"/>
              <a:ext cx="63350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51">
              <a:extLst>
                <a:ext uri="{FF2B5EF4-FFF2-40B4-BE49-F238E27FC236}">
                  <a16:creationId xmlns:a16="http://schemas.microsoft.com/office/drawing/2014/main" id="{D82F2353-BF40-67EB-2C31-C59FBB2C1396}"/>
                </a:ext>
              </a:extLst>
            </p:cNvPr>
            <p:cNvSpPr/>
            <p:nvPr/>
          </p:nvSpPr>
          <p:spPr>
            <a:xfrm>
              <a:off x="287814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1">
              <a:extLst>
                <a:ext uri="{FF2B5EF4-FFF2-40B4-BE49-F238E27FC236}">
                  <a16:creationId xmlns:a16="http://schemas.microsoft.com/office/drawing/2014/main" id="{CB9D4BF7-08B3-FBA9-27D6-8AD95AF8B7EA}"/>
                </a:ext>
              </a:extLst>
            </p:cNvPr>
            <p:cNvSpPr/>
            <p:nvPr/>
          </p:nvSpPr>
          <p:spPr>
            <a:xfrm>
              <a:off x="2816433" y="235832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1">
              <a:extLst>
                <a:ext uri="{FF2B5EF4-FFF2-40B4-BE49-F238E27FC236}">
                  <a16:creationId xmlns:a16="http://schemas.microsoft.com/office/drawing/2014/main" id="{69A8323C-B02D-DA3D-23A4-A305DC4B82A0}"/>
                </a:ext>
              </a:extLst>
            </p:cNvPr>
            <p:cNvSpPr/>
            <p:nvPr/>
          </p:nvSpPr>
          <p:spPr>
            <a:xfrm>
              <a:off x="2816433" y="229510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1">
              <a:extLst>
                <a:ext uri="{FF2B5EF4-FFF2-40B4-BE49-F238E27FC236}">
                  <a16:creationId xmlns:a16="http://schemas.microsoft.com/office/drawing/2014/main" id="{E9BC3E7D-5F52-FD2A-D126-57ED719E30FC}"/>
                </a:ext>
              </a:extLst>
            </p:cNvPr>
            <p:cNvSpPr/>
            <p:nvPr/>
          </p:nvSpPr>
          <p:spPr>
            <a:xfrm>
              <a:off x="2816433" y="2233395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1">
              <a:extLst>
                <a:ext uri="{FF2B5EF4-FFF2-40B4-BE49-F238E27FC236}">
                  <a16:creationId xmlns:a16="http://schemas.microsoft.com/office/drawing/2014/main" id="{F0F22651-1673-BEA9-BE07-DD94B5C72896}"/>
                </a:ext>
              </a:extLst>
            </p:cNvPr>
            <p:cNvSpPr/>
            <p:nvPr/>
          </p:nvSpPr>
          <p:spPr>
            <a:xfrm>
              <a:off x="2816433" y="217168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51">
              <a:extLst>
                <a:ext uri="{FF2B5EF4-FFF2-40B4-BE49-F238E27FC236}">
                  <a16:creationId xmlns:a16="http://schemas.microsoft.com/office/drawing/2014/main" id="{8C7A7F3D-0FA1-3E5D-FEE3-4FD05E059226}"/>
                </a:ext>
              </a:extLst>
            </p:cNvPr>
            <p:cNvSpPr/>
            <p:nvPr/>
          </p:nvSpPr>
          <p:spPr>
            <a:xfrm>
              <a:off x="2816433" y="2108467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51">
              <a:extLst>
                <a:ext uri="{FF2B5EF4-FFF2-40B4-BE49-F238E27FC236}">
                  <a16:creationId xmlns:a16="http://schemas.microsoft.com/office/drawing/2014/main" id="{F29E7B37-548E-720F-AA11-664838F2D62E}"/>
                </a:ext>
              </a:extLst>
            </p:cNvPr>
            <p:cNvSpPr/>
            <p:nvPr/>
          </p:nvSpPr>
          <p:spPr>
            <a:xfrm>
              <a:off x="2816425" y="1591801"/>
              <a:ext cx="61850" cy="69221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51">
              <a:extLst>
                <a:ext uri="{FF2B5EF4-FFF2-40B4-BE49-F238E27FC236}">
                  <a16:creationId xmlns:a16="http://schemas.microsoft.com/office/drawing/2014/main" id="{335E09F7-8ADF-C8D0-F0A5-0072BF8D6797}"/>
                </a:ext>
              </a:extLst>
            </p:cNvPr>
            <p:cNvSpPr/>
            <p:nvPr/>
          </p:nvSpPr>
          <p:spPr>
            <a:xfrm>
              <a:off x="2816425" y="1530060"/>
              <a:ext cx="61840" cy="83666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51">
              <a:extLst>
                <a:ext uri="{FF2B5EF4-FFF2-40B4-BE49-F238E27FC236}">
                  <a16:creationId xmlns:a16="http://schemas.microsoft.com/office/drawing/2014/main" id="{EF5D14DB-4460-118C-F92D-982A3ACEED3A}"/>
                </a:ext>
              </a:extLst>
            </p:cNvPr>
            <p:cNvSpPr/>
            <p:nvPr/>
          </p:nvSpPr>
          <p:spPr>
            <a:xfrm>
              <a:off x="2816433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51">
              <a:extLst>
                <a:ext uri="{FF2B5EF4-FFF2-40B4-BE49-F238E27FC236}">
                  <a16:creationId xmlns:a16="http://schemas.microsoft.com/office/drawing/2014/main" id="{5D03EE76-EEB7-CBFC-1A2B-F598891613EF}"/>
                </a:ext>
              </a:extLst>
            </p:cNvPr>
            <p:cNvSpPr/>
            <p:nvPr/>
          </p:nvSpPr>
          <p:spPr>
            <a:xfrm>
              <a:off x="2753218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51">
              <a:extLst>
                <a:ext uri="{FF2B5EF4-FFF2-40B4-BE49-F238E27FC236}">
                  <a16:creationId xmlns:a16="http://schemas.microsoft.com/office/drawing/2014/main" id="{E16B9EDF-2D6D-BD65-812A-17F1D6AC4A4E}"/>
                </a:ext>
              </a:extLst>
            </p:cNvPr>
            <p:cNvSpPr/>
            <p:nvPr/>
          </p:nvSpPr>
          <p:spPr>
            <a:xfrm>
              <a:off x="2753218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51">
              <a:extLst>
                <a:ext uri="{FF2B5EF4-FFF2-40B4-BE49-F238E27FC236}">
                  <a16:creationId xmlns:a16="http://schemas.microsoft.com/office/drawing/2014/main" id="{7E4310A5-E124-FDB3-E7D6-4A5402A27C5D}"/>
                </a:ext>
              </a:extLst>
            </p:cNvPr>
            <p:cNvSpPr/>
            <p:nvPr/>
          </p:nvSpPr>
          <p:spPr>
            <a:xfrm>
              <a:off x="2753218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51">
              <a:extLst>
                <a:ext uri="{FF2B5EF4-FFF2-40B4-BE49-F238E27FC236}">
                  <a16:creationId xmlns:a16="http://schemas.microsoft.com/office/drawing/2014/main" id="{9DB2D6AA-DD26-E2DB-ED38-881F81AA27A9}"/>
                </a:ext>
              </a:extLst>
            </p:cNvPr>
            <p:cNvSpPr/>
            <p:nvPr/>
          </p:nvSpPr>
          <p:spPr>
            <a:xfrm>
              <a:off x="2753218" y="2233395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1">
              <a:extLst>
                <a:ext uri="{FF2B5EF4-FFF2-40B4-BE49-F238E27FC236}">
                  <a16:creationId xmlns:a16="http://schemas.microsoft.com/office/drawing/2014/main" id="{C035F73B-49AE-46E2-3553-3344ED079861}"/>
                </a:ext>
              </a:extLst>
            </p:cNvPr>
            <p:cNvSpPr/>
            <p:nvPr/>
          </p:nvSpPr>
          <p:spPr>
            <a:xfrm>
              <a:off x="2753218" y="217168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1">
              <a:extLst>
                <a:ext uri="{FF2B5EF4-FFF2-40B4-BE49-F238E27FC236}">
                  <a16:creationId xmlns:a16="http://schemas.microsoft.com/office/drawing/2014/main" id="{D876DBAB-9B34-629B-CCE5-E17361D5B6FD}"/>
                </a:ext>
              </a:extLst>
            </p:cNvPr>
            <p:cNvSpPr/>
            <p:nvPr/>
          </p:nvSpPr>
          <p:spPr>
            <a:xfrm>
              <a:off x="2753218" y="210846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1">
              <a:extLst>
                <a:ext uri="{FF2B5EF4-FFF2-40B4-BE49-F238E27FC236}">
                  <a16:creationId xmlns:a16="http://schemas.microsoft.com/office/drawing/2014/main" id="{D1BDBD9C-A3F9-6C36-1D36-623402495DE0}"/>
                </a:ext>
              </a:extLst>
            </p:cNvPr>
            <p:cNvSpPr/>
            <p:nvPr/>
          </p:nvSpPr>
          <p:spPr>
            <a:xfrm>
              <a:off x="2690125" y="1591802"/>
              <a:ext cx="254275" cy="64160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1">
              <a:extLst>
                <a:ext uri="{FF2B5EF4-FFF2-40B4-BE49-F238E27FC236}">
                  <a16:creationId xmlns:a16="http://schemas.microsoft.com/office/drawing/2014/main" id="{91D72C88-3310-E5BB-0A2C-6127FD54B919}"/>
                </a:ext>
              </a:extLst>
            </p:cNvPr>
            <p:cNvSpPr/>
            <p:nvPr/>
          </p:nvSpPr>
          <p:spPr>
            <a:xfrm>
              <a:off x="2753208" y="1530060"/>
              <a:ext cx="63342" cy="83666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51">
              <a:extLst>
                <a:ext uri="{FF2B5EF4-FFF2-40B4-BE49-F238E27FC236}">
                  <a16:creationId xmlns:a16="http://schemas.microsoft.com/office/drawing/2014/main" id="{4C50617C-74E1-66B5-2F80-0D48F0DA689E}"/>
                </a:ext>
              </a:extLst>
            </p:cNvPr>
            <p:cNvSpPr/>
            <p:nvPr/>
          </p:nvSpPr>
          <p:spPr>
            <a:xfrm>
              <a:off x="2753218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51">
              <a:extLst>
                <a:ext uri="{FF2B5EF4-FFF2-40B4-BE49-F238E27FC236}">
                  <a16:creationId xmlns:a16="http://schemas.microsoft.com/office/drawing/2014/main" id="{B19FEF91-5E5F-2BEC-3596-DAF376F388C8}"/>
                </a:ext>
              </a:extLst>
            </p:cNvPr>
            <p:cNvSpPr/>
            <p:nvPr/>
          </p:nvSpPr>
          <p:spPr>
            <a:xfrm>
              <a:off x="2753218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1">
              <a:extLst>
                <a:ext uri="{FF2B5EF4-FFF2-40B4-BE49-F238E27FC236}">
                  <a16:creationId xmlns:a16="http://schemas.microsoft.com/office/drawing/2014/main" id="{074C17AE-A5F7-8596-5514-0EB2A38CE04D}"/>
                </a:ext>
              </a:extLst>
            </p:cNvPr>
            <p:cNvSpPr/>
            <p:nvPr/>
          </p:nvSpPr>
          <p:spPr>
            <a:xfrm>
              <a:off x="269000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1">
              <a:extLst>
                <a:ext uri="{FF2B5EF4-FFF2-40B4-BE49-F238E27FC236}">
                  <a16:creationId xmlns:a16="http://schemas.microsoft.com/office/drawing/2014/main" id="{AB2BC916-2F2B-D51B-5F6A-F1A9DF684B3F}"/>
                </a:ext>
              </a:extLst>
            </p:cNvPr>
            <p:cNvSpPr/>
            <p:nvPr/>
          </p:nvSpPr>
          <p:spPr>
            <a:xfrm>
              <a:off x="269000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1">
              <a:extLst>
                <a:ext uri="{FF2B5EF4-FFF2-40B4-BE49-F238E27FC236}">
                  <a16:creationId xmlns:a16="http://schemas.microsoft.com/office/drawing/2014/main" id="{87570E77-3F21-8A59-85BF-56DFD64EBEC4}"/>
                </a:ext>
              </a:extLst>
            </p:cNvPr>
            <p:cNvSpPr/>
            <p:nvPr/>
          </p:nvSpPr>
          <p:spPr>
            <a:xfrm>
              <a:off x="269000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51">
              <a:extLst>
                <a:ext uri="{FF2B5EF4-FFF2-40B4-BE49-F238E27FC236}">
                  <a16:creationId xmlns:a16="http://schemas.microsoft.com/office/drawing/2014/main" id="{80575B85-96C9-A550-6321-D9BC1148B108}"/>
                </a:ext>
              </a:extLst>
            </p:cNvPr>
            <p:cNvSpPr/>
            <p:nvPr/>
          </p:nvSpPr>
          <p:spPr>
            <a:xfrm>
              <a:off x="269000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51">
              <a:extLst>
                <a:ext uri="{FF2B5EF4-FFF2-40B4-BE49-F238E27FC236}">
                  <a16:creationId xmlns:a16="http://schemas.microsoft.com/office/drawing/2014/main" id="{709824BD-0FFA-F247-0528-B175DF7BE10A}"/>
                </a:ext>
              </a:extLst>
            </p:cNvPr>
            <p:cNvSpPr/>
            <p:nvPr/>
          </p:nvSpPr>
          <p:spPr>
            <a:xfrm>
              <a:off x="269000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1">
              <a:extLst>
                <a:ext uri="{FF2B5EF4-FFF2-40B4-BE49-F238E27FC236}">
                  <a16:creationId xmlns:a16="http://schemas.microsoft.com/office/drawing/2014/main" id="{73697DF7-0317-CF72-D601-49E065EA1A10}"/>
                </a:ext>
              </a:extLst>
            </p:cNvPr>
            <p:cNvSpPr/>
            <p:nvPr/>
          </p:nvSpPr>
          <p:spPr>
            <a:xfrm>
              <a:off x="2628164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1">
              <a:extLst>
                <a:ext uri="{FF2B5EF4-FFF2-40B4-BE49-F238E27FC236}">
                  <a16:creationId xmlns:a16="http://schemas.microsoft.com/office/drawing/2014/main" id="{1BBF191E-1F5E-40AC-1ED9-A998C78160FE}"/>
                </a:ext>
              </a:extLst>
            </p:cNvPr>
            <p:cNvSpPr/>
            <p:nvPr/>
          </p:nvSpPr>
          <p:spPr>
            <a:xfrm>
              <a:off x="2628164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1">
              <a:extLst>
                <a:ext uri="{FF2B5EF4-FFF2-40B4-BE49-F238E27FC236}">
                  <a16:creationId xmlns:a16="http://schemas.microsoft.com/office/drawing/2014/main" id="{E33D876F-2CF7-B73E-9515-4B025C5CE4DA}"/>
                </a:ext>
              </a:extLst>
            </p:cNvPr>
            <p:cNvSpPr/>
            <p:nvPr/>
          </p:nvSpPr>
          <p:spPr>
            <a:xfrm>
              <a:off x="2628164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1">
              <a:extLst>
                <a:ext uri="{FF2B5EF4-FFF2-40B4-BE49-F238E27FC236}">
                  <a16:creationId xmlns:a16="http://schemas.microsoft.com/office/drawing/2014/main" id="{784EFE8F-CD3B-E326-132A-299F3CA6AB88}"/>
                </a:ext>
              </a:extLst>
            </p:cNvPr>
            <p:cNvSpPr/>
            <p:nvPr/>
          </p:nvSpPr>
          <p:spPr>
            <a:xfrm>
              <a:off x="2628164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1">
              <a:extLst>
                <a:ext uri="{FF2B5EF4-FFF2-40B4-BE49-F238E27FC236}">
                  <a16:creationId xmlns:a16="http://schemas.microsoft.com/office/drawing/2014/main" id="{BFF4FE3D-867A-3AC9-1034-9F7BAD8D2009}"/>
                </a:ext>
              </a:extLst>
            </p:cNvPr>
            <p:cNvSpPr/>
            <p:nvPr/>
          </p:nvSpPr>
          <p:spPr>
            <a:xfrm>
              <a:off x="2628164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1">
              <a:extLst>
                <a:ext uri="{FF2B5EF4-FFF2-40B4-BE49-F238E27FC236}">
                  <a16:creationId xmlns:a16="http://schemas.microsoft.com/office/drawing/2014/main" id="{8F167557-F3F6-66B6-1626-01D87FBCB167}"/>
                </a:ext>
              </a:extLst>
            </p:cNvPr>
            <p:cNvSpPr/>
            <p:nvPr/>
          </p:nvSpPr>
          <p:spPr>
            <a:xfrm>
              <a:off x="2564949" y="2545088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51">
              <a:extLst>
                <a:ext uri="{FF2B5EF4-FFF2-40B4-BE49-F238E27FC236}">
                  <a16:creationId xmlns:a16="http://schemas.microsoft.com/office/drawing/2014/main" id="{D9FF4CDF-462D-9390-90C2-825285E3E327}"/>
                </a:ext>
              </a:extLst>
            </p:cNvPr>
            <p:cNvSpPr/>
            <p:nvPr/>
          </p:nvSpPr>
          <p:spPr>
            <a:xfrm>
              <a:off x="2564949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51">
              <a:extLst>
                <a:ext uri="{FF2B5EF4-FFF2-40B4-BE49-F238E27FC236}">
                  <a16:creationId xmlns:a16="http://schemas.microsoft.com/office/drawing/2014/main" id="{1CBFE644-2026-31D9-E51F-5F1B818A0A92}"/>
                </a:ext>
              </a:extLst>
            </p:cNvPr>
            <p:cNvSpPr/>
            <p:nvPr/>
          </p:nvSpPr>
          <p:spPr>
            <a:xfrm>
              <a:off x="2564949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1">
              <a:extLst>
                <a:ext uri="{FF2B5EF4-FFF2-40B4-BE49-F238E27FC236}">
                  <a16:creationId xmlns:a16="http://schemas.microsoft.com/office/drawing/2014/main" id="{D8A43AAE-1DB0-D6AF-A277-76184BA544E7}"/>
                </a:ext>
              </a:extLst>
            </p:cNvPr>
            <p:cNvSpPr/>
            <p:nvPr/>
          </p:nvSpPr>
          <p:spPr>
            <a:xfrm>
              <a:off x="2564949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51">
              <a:extLst>
                <a:ext uri="{FF2B5EF4-FFF2-40B4-BE49-F238E27FC236}">
                  <a16:creationId xmlns:a16="http://schemas.microsoft.com/office/drawing/2014/main" id="{FCD2FF30-6456-52FB-DA9B-851C1CBD6809}"/>
                </a:ext>
              </a:extLst>
            </p:cNvPr>
            <p:cNvSpPr/>
            <p:nvPr/>
          </p:nvSpPr>
          <p:spPr>
            <a:xfrm>
              <a:off x="2564949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51">
              <a:extLst>
                <a:ext uri="{FF2B5EF4-FFF2-40B4-BE49-F238E27FC236}">
                  <a16:creationId xmlns:a16="http://schemas.microsoft.com/office/drawing/2014/main" id="{BB9883AF-6B29-41F2-E0CC-F89CDF005119}"/>
                </a:ext>
              </a:extLst>
            </p:cNvPr>
            <p:cNvSpPr/>
            <p:nvPr/>
          </p:nvSpPr>
          <p:spPr>
            <a:xfrm>
              <a:off x="2564949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1">
              <a:extLst>
                <a:ext uri="{FF2B5EF4-FFF2-40B4-BE49-F238E27FC236}">
                  <a16:creationId xmlns:a16="http://schemas.microsoft.com/office/drawing/2014/main" id="{A079C594-5684-8C86-AB63-A95AF7E2E830}"/>
                </a:ext>
              </a:extLst>
            </p:cNvPr>
            <p:cNvSpPr/>
            <p:nvPr/>
          </p:nvSpPr>
          <p:spPr>
            <a:xfrm>
              <a:off x="2503361" y="2606676"/>
              <a:ext cx="61714" cy="61963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51">
              <a:extLst>
                <a:ext uri="{FF2B5EF4-FFF2-40B4-BE49-F238E27FC236}">
                  <a16:creationId xmlns:a16="http://schemas.microsoft.com/office/drawing/2014/main" id="{B28AE262-FEBD-7CBA-D81A-E8CBB051FDB9}"/>
                </a:ext>
              </a:extLst>
            </p:cNvPr>
            <p:cNvSpPr/>
            <p:nvPr/>
          </p:nvSpPr>
          <p:spPr>
            <a:xfrm>
              <a:off x="2503361" y="2545088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51">
              <a:extLst>
                <a:ext uri="{FF2B5EF4-FFF2-40B4-BE49-F238E27FC236}">
                  <a16:creationId xmlns:a16="http://schemas.microsoft.com/office/drawing/2014/main" id="{7587DE62-1134-78C9-305F-8E3C28323400}"/>
                </a:ext>
              </a:extLst>
            </p:cNvPr>
            <p:cNvSpPr/>
            <p:nvPr/>
          </p:nvSpPr>
          <p:spPr>
            <a:xfrm>
              <a:off x="2503361" y="2481873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1">
              <a:extLst>
                <a:ext uri="{FF2B5EF4-FFF2-40B4-BE49-F238E27FC236}">
                  <a16:creationId xmlns:a16="http://schemas.microsoft.com/office/drawing/2014/main" id="{3B45F44F-4449-2F9F-0D2D-5B1BBB23D271}"/>
                </a:ext>
              </a:extLst>
            </p:cNvPr>
            <p:cNvSpPr/>
            <p:nvPr/>
          </p:nvSpPr>
          <p:spPr>
            <a:xfrm>
              <a:off x="2503361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51">
              <a:extLst>
                <a:ext uri="{FF2B5EF4-FFF2-40B4-BE49-F238E27FC236}">
                  <a16:creationId xmlns:a16="http://schemas.microsoft.com/office/drawing/2014/main" id="{40D63C85-86B5-4610-6A50-6DD7A95319CC}"/>
                </a:ext>
              </a:extLst>
            </p:cNvPr>
            <p:cNvSpPr/>
            <p:nvPr/>
          </p:nvSpPr>
          <p:spPr>
            <a:xfrm>
              <a:off x="2503361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51">
              <a:extLst>
                <a:ext uri="{FF2B5EF4-FFF2-40B4-BE49-F238E27FC236}">
                  <a16:creationId xmlns:a16="http://schemas.microsoft.com/office/drawing/2014/main" id="{22545633-7295-A055-67B8-BC609F87BF24}"/>
                </a:ext>
              </a:extLst>
            </p:cNvPr>
            <p:cNvSpPr/>
            <p:nvPr/>
          </p:nvSpPr>
          <p:spPr>
            <a:xfrm>
              <a:off x="2503361" y="140501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51">
              <a:extLst>
                <a:ext uri="{FF2B5EF4-FFF2-40B4-BE49-F238E27FC236}">
                  <a16:creationId xmlns:a16="http://schemas.microsoft.com/office/drawing/2014/main" id="{836390DF-009C-3B5E-52C1-B0500E194513}"/>
                </a:ext>
              </a:extLst>
            </p:cNvPr>
            <p:cNvSpPr/>
            <p:nvPr/>
          </p:nvSpPr>
          <p:spPr>
            <a:xfrm>
              <a:off x="2503361" y="1343299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1">
              <a:extLst>
                <a:ext uri="{FF2B5EF4-FFF2-40B4-BE49-F238E27FC236}">
                  <a16:creationId xmlns:a16="http://schemas.microsoft.com/office/drawing/2014/main" id="{46B80802-5E04-2586-97C0-43FC77027A12}"/>
                </a:ext>
              </a:extLst>
            </p:cNvPr>
            <p:cNvSpPr/>
            <p:nvPr/>
          </p:nvSpPr>
          <p:spPr>
            <a:xfrm>
              <a:off x="2440021" y="2668514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1">
              <a:extLst>
                <a:ext uri="{FF2B5EF4-FFF2-40B4-BE49-F238E27FC236}">
                  <a16:creationId xmlns:a16="http://schemas.microsoft.com/office/drawing/2014/main" id="{4FF18BC3-F82B-C01B-9C4F-F5D90818C4AE}"/>
                </a:ext>
              </a:extLst>
            </p:cNvPr>
            <p:cNvSpPr/>
            <p:nvPr/>
          </p:nvSpPr>
          <p:spPr>
            <a:xfrm>
              <a:off x="2440021" y="2606676"/>
              <a:ext cx="63466" cy="61963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1">
              <a:extLst>
                <a:ext uri="{FF2B5EF4-FFF2-40B4-BE49-F238E27FC236}">
                  <a16:creationId xmlns:a16="http://schemas.microsoft.com/office/drawing/2014/main" id="{E06CF025-5983-69A8-42FE-B52758119AD4}"/>
                </a:ext>
              </a:extLst>
            </p:cNvPr>
            <p:cNvSpPr/>
            <p:nvPr/>
          </p:nvSpPr>
          <p:spPr>
            <a:xfrm>
              <a:off x="2440021" y="2545088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51">
              <a:extLst>
                <a:ext uri="{FF2B5EF4-FFF2-40B4-BE49-F238E27FC236}">
                  <a16:creationId xmlns:a16="http://schemas.microsoft.com/office/drawing/2014/main" id="{AB086D48-CDED-3CC2-16BF-9EE146CDF56B}"/>
                </a:ext>
              </a:extLst>
            </p:cNvPr>
            <p:cNvSpPr/>
            <p:nvPr/>
          </p:nvSpPr>
          <p:spPr>
            <a:xfrm>
              <a:off x="2440021" y="2481873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51">
              <a:extLst>
                <a:ext uri="{FF2B5EF4-FFF2-40B4-BE49-F238E27FC236}">
                  <a16:creationId xmlns:a16="http://schemas.microsoft.com/office/drawing/2014/main" id="{B09A3CD7-5B1B-5C30-1B3E-F030FAE0AD08}"/>
                </a:ext>
              </a:extLst>
            </p:cNvPr>
            <p:cNvSpPr/>
            <p:nvPr/>
          </p:nvSpPr>
          <p:spPr>
            <a:xfrm>
              <a:off x="2440021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51">
              <a:extLst>
                <a:ext uri="{FF2B5EF4-FFF2-40B4-BE49-F238E27FC236}">
                  <a16:creationId xmlns:a16="http://schemas.microsoft.com/office/drawing/2014/main" id="{66DE136A-18E8-1DBE-DE89-36E8561115D2}"/>
                </a:ext>
              </a:extLst>
            </p:cNvPr>
            <p:cNvSpPr/>
            <p:nvPr/>
          </p:nvSpPr>
          <p:spPr>
            <a:xfrm>
              <a:off x="2440021" y="1466850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51">
              <a:extLst>
                <a:ext uri="{FF2B5EF4-FFF2-40B4-BE49-F238E27FC236}">
                  <a16:creationId xmlns:a16="http://schemas.microsoft.com/office/drawing/2014/main" id="{C24B3B22-6523-85B2-77F4-C2031546E10F}"/>
                </a:ext>
              </a:extLst>
            </p:cNvPr>
            <p:cNvSpPr/>
            <p:nvPr/>
          </p:nvSpPr>
          <p:spPr>
            <a:xfrm>
              <a:off x="2440021" y="1405012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1">
              <a:extLst>
                <a:ext uri="{FF2B5EF4-FFF2-40B4-BE49-F238E27FC236}">
                  <a16:creationId xmlns:a16="http://schemas.microsoft.com/office/drawing/2014/main" id="{14ECC68B-824B-E536-FEE9-CEB0D73F5238}"/>
                </a:ext>
              </a:extLst>
            </p:cNvPr>
            <p:cNvSpPr/>
            <p:nvPr/>
          </p:nvSpPr>
          <p:spPr>
            <a:xfrm>
              <a:off x="2440021" y="1343299"/>
              <a:ext cx="63466" cy="6183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1">
              <a:extLst>
                <a:ext uri="{FF2B5EF4-FFF2-40B4-BE49-F238E27FC236}">
                  <a16:creationId xmlns:a16="http://schemas.microsoft.com/office/drawing/2014/main" id="{C5220E10-07BF-BDE4-A423-D88CEE8F0CFB}"/>
                </a:ext>
              </a:extLst>
            </p:cNvPr>
            <p:cNvSpPr/>
            <p:nvPr/>
          </p:nvSpPr>
          <p:spPr>
            <a:xfrm>
              <a:off x="2378308" y="273172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1">
              <a:extLst>
                <a:ext uri="{FF2B5EF4-FFF2-40B4-BE49-F238E27FC236}">
                  <a16:creationId xmlns:a16="http://schemas.microsoft.com/office/drawing/2014/main" id="{A9B5C297-A464-B0DA-0597-BF9BAB60EAA7}"/>
                </a:ext>
              </a:extLst>
            </p:cNvPr>
            <p:cNvSpPr/>
            <p:nvPr/>
          </p:nvSpPr>
          <p:spPr>
            <a:xfrm>
              <a:off x="2378308" y="2668514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51">
              <a:extLst>
                <a:ext uri="{FF2B5EF4-FFF2-40B4-BE49-F238E27FC236}">
                  <a16:creationId xmlns:a16="http://schemas.microsoft.com/office/drawing/2014/main" id="{1638A710-EF9C-9D0C-9ABF-0D4EE2177732}"/>
                </a:ext>
              </a:extLst>
            </p:cNvPr>
            <p:cNvSpPr/>
            <p:nvPr/>
          </p:nvSpPr>
          <p:spPr>
            <a:xfrm>
              <a:off x="2378308" y="2606676"/>
              <a:ext cx="61839" cy="61963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51">
              <a:extLst>
                <a:ext uri="{FF2B5EF4-FFF2-40B4-BE49-F238E27FC236}">
                  <a16:creationId xmlns:a16="http://schemas.microsoft.com/office/drawing/2014/main" id="{5D9A91D8-5EBF-7C33-AE18-484E829F1510}"/>
                </a:ext>
              </a:extLst>
            </p:cNvPr>
            <p:cNvSpPr/>
            <p:nvPr/>
          </p:nvSpPr>
          <p:spPr>
            <a:xfrm>
              <a:off x="2378308" y="2545088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1">
              <a:extLst>
                <a:ext uri="{FF2B5EF4-FFF2-40B4-BE49-F238E27FC236}">
                  <a16:creationId xmlns:a16="http://schemas.microsoft.com/office/drawing/2014/main" id="{EC0E8D73-FE30-81F8-B1F2-DE9C22208368}"/>
                </a:ext>
              </a:extLst>
            </p:cNvPr>
            <p:cNvSpPr/>
            <p:nvPr/>
          </p:nvSpPr>
          <p:spPr>
            <a:xfrm>
              <a:off x="2378308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1">
              <a:extLst>
                <a:ext uri="{FF2B5EF4-FFF2-40B4-BE49-F238E27FC236}">
                  <a16:creationId xmlns:a16="http://schemas.microsoft.com/office/drawing/2014/main" id="{80E5E749-78A6-4684-B121-9E4705A7B0DE}"/>
                </a:ext>
              </a:extLst>
            </p:cNvPr>
            <p:cNvSpPr/>
            <p:nvPr/>
          </p:nvSpPr>
          <p:spPr>
            <a:xfrm>
              <a:off x="2378308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1">
              <a:extLst>
                <a:ext uri="{FF2B5EF4-FFF2-40B4-BE49-F238E27FC236}">
                  <a16:creationId xmlns:a16="http://schemas.microsoft.com/office/drawing/2014/main" id="{8A6345AA-344A-0BD1-7441-CA5BF89016D8}"/>
                </a:ext>
              </a:extLst>
            </p:cNvPr>
            <p:cNvSpPr/>
            <p:nvPr/>
          </p:nvSpPr>
          <p:spPr>
            <a:xfrm>
              <a:off x="2378308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51">
              <a:extLst>
                <a:ext uri="{FF2B5EF4-FFF2-40B4-BE49-F238E27FC236}">
                  <a16:creationId xmlns:a16="http://schemas.microsoft.com/office/drawing/2014/main" id="{7C48AA7D-7718-04DF-C50F-0CF9EDCFF888}"/>
                </a:ext>
              </a:extLst>
            </p:cNvPr>
            <p:cNvSpPr/>
            <p:nvPr/>
          </p:nvSpPr>
          <p:spPr>
            <a:xfrm>
              <a:off x="2378308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51">
              <a:extLst>
                <a:ext uri="{FF2B5EF4-FFF2-40B4-BE49-F238E27FC236}">
                  <a16:creationId xmlns:a16="http://schemas.microsoft.com/office/drawing/2014/main" id="{17AD25C0-F273-D6A3-65D4-F15BF4331041}"/>
                </a:ext>
              </a:extLst>
            </p:cNvPr>
            <p:cNvSpPr/>
            <p:nvPr/>
          </p:nvSpPr>
          <p:spPr>
            <a:xfrm>
              <a:off x="2378308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1">
              <a:extLst>
                <a:ext uri="{FF2B5EF4-FFF2-40B4-BE49-F238E27FC236}">
                  <a16:creationId xmlns:a16="http://schemas.microsoft.com/office/drawing/2014/main" id="{E0AC3F39-18C9-499A-A631-3CBD5EE110E1}"/>
                </a:ext>
              </a:extLst>
            </p:cNvPr>
            <p:cNvSpPr/>
            <p:nvPr/>
          </p:nvSpPr>
          <p:spPr>
            <a:xfrm>
              <a:off x="2315093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1">
              <a:extLst>
                <a:ext uri="{FF2B5EF4-FFF2-40B4-BE49-F238E27FC236}">
                  <a16:creationId xmlns:a16="http://schemas.microsoft.com/office/drawing/2014/main" id="{6F8A1AD9-ECCE-BD26-1408-FAFA44C11858}"/>
                </a:ext>
              </a:extLst>
            </p:cNvPr>
            <p:cNvSpPr/>
            <p:nvPr/>
          </p:nvSpPr>
          <p:spPr>
            <a:xfrm>
              <a:off x="2315093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1">
              <a:extLst>
                <a:ext uri="{FF2B5EF4-FFF2-40B4-BE49-F238E27FC236}">
                  <a16:creationId xmlns:a16="http://schemas.microsoft.com/office/drawing/2014/main" id="{86AD99C7-044D-7293-5805-8E5CE8E174B3}"/>
                </a:ext>
              </a:extLst>
            </p:cNvPr>
            <p:cNvSpPr/>
            <p:nvPr/>
          </p:nvSpPr>
          <p:spPr>
            <a:xfrm>
              <a:off x="2315093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1">
              <a:extLst>
                <a:ext uri="{FF2B5EF4-FFF2-40B4-BE49-F238E27FC236}">
                  <a16:creationId xmlns:a16="http://schemas.microsoft.com/office/drawing/2014/main" id="{6831F5C4-6E28-EC0A-E109-2B5A19F3BB92}"/>
                </a:ext>
              </a:extLst>
            </p:cNvPr>
            <p:cNvSpPr/>
            <p:nvPr/>
          </p:nvSpPr>
          <p:spPr>
            <a:xfrm>
              <a:off x="2315093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1">
              <a:extLst>
                <a:ext uri="{FF2B5EF4-FFF2-40B4-BE49-F238E27FC236}">
                  <a16:creationId xmlns:a16="http://schemas.microsoft.com/office/drawing/2014/main" id="{D581862A-F649-E0CD-091C-5D32C13CE2B7}"/>
                </a:ext>
              </a:extLst>
            </p:cNvPr>
            <p:cNvSpPr/>
            <p:nvPr/>
          </p:nvSpPr>
          <p:spPr>
            <a:xfrm>
              <a:off x="2315093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1">
              <a:extLst>
                <a:ext uri="{FF2B5EF4-FFF2-40B4-BE49-F238E27FC236}">
                  <a16:creationId xmlns:a16="http://schemas.microsoft.com/office/drawing/2014/main" id="{BB8D3268-3B81-C212-79CC-6D3F3783F5A4}"/>
                </a:ext>
              </a:extLst>
            </p:cNvPr>
            <p:cNvSpPr/>
            <p:nvPr/>
          </p:nvSpPr>
          <p:spPr>
            <a:xfrm>
              <a:off x="2253379" y="2481873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1">
              <a:extLst>
                <a:ext uri="{FF2B5EF4-FFF2-40B4-BE49-F238E27FC236}">
                  <a16:creationId xmlns:a16="http://schemas.microsoft.com/office/drawing/2014/main" id="{363AC95C-4214-8070-E353-78BE84BB2DEA}"/>
                </a:ext>
              </a:extLst>
            </p:cNvPr>
            <p:cNvSpPr/>
            <p:nvPr/>
          </p:nvSpPr>
          <p:spPr>
            <a:xfrm>
              <a:off x="2253379" y="1530065"/>
              <a:ext cx="61839" cy="6171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1">
              <a:extLst>
                <a:ext uri="{FF2B5EF4-FFF2-40B4-BE49-F238E27FC236}">
                  <a16:creationId xmlns:a16="http://schemas.microsoft.com/office/drawing/2014/main" id="{013355DA-989A-28CA-8C61-7C32E21CA868}"/>
                </a:ext>
              </a:extLst>
            </p:cNvPr>
            <p:cNvSpPr/>
            <p:nvPr/>
          </p:nvSpPr>
          <p:spPr>
            <a:xfrm>
              <a:off x="2253379" y="1466850"/>
              <a:ext cx="61839" cy="6334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1">
              <a:extLst>
                <a:ext uri="{FF2B5EF4-FFF2-40B4-BE49-F238E27FC236}">
                  <a16:creationId xmlns:a16="http://schemas.microsoft.com/office/drawing/2014/main" id="{2DBCCB15-E28B-3CC1-C708-7068386D9EFE}"/>
                </a:ext>
              </a:extLst>
            </p:cNvPr>
            <p:cNvSpPr/>
            <p:nvPr/>
          </p:nvSpPr>
          <p:spPr>
            <a:xfrm>
              <a:off x="2253379" y="1405012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51">
              <a:extLst>
                <a:ext uri="{FF2B5EF4-FFF2-40B4-BE49-F238E27FC236}">
                  <a16:creationId xmlns:a16="http://schemas.microsoft.com/office/drawing/2014/main" id="{507F11FD-3ED7-FDCF-8F57-1BE432F00B10}"/>
                </a:ext>
              </a:extLst>
            </p:cNvPr>
            <p:cNvSpPr/>
            <p:nvPr/>
          </p:nvSpPr>
          <p:spPr>
            <a:xfrm>
              <a:off x="2253379" y="1343299"/>
              <a:ext cx="61839" cy="6183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51">
              <a:extLst>
                <a:ext uri="{FF2B5EF4-FFF2-40B4-BE49-F238E27FC236}">
                  <a16:creationId xmlns:a16="http://schemas.microsoft.com/office/drawing/2014/main" id="{02895259-EE11-9181-F483-444333BD7631}"/>
                </a:ext>
              </a:extLst>
            </p:cNvPr>
            <p:cNvSpPr/>
            <p:nvPr/>
          </p:nvSpPr>
          <p:spPr>
            <a:xfrm>
              <a:off x="2190164" y="2481873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1">
              <a:extLst>
                <a:ext uri="{FF2B5EF4-FFF2-40B4-BE49-F238E27FC236}">
                  <a16:creationId xmlns:a16="http://schemas.microsoft.com/office/drawing/2014/main" id="{AA6D9D60-F474-2ED9-982C-130845B5F6F9}"/>
                </a:ext>
              </a:extLst>
            </p:cNvPr>
            <p:cNvSpPr/>
            <p:nvPr/>
          </p:nvSpPr>
          <p:spPr>
            <a:xfrm>
              <a:off x="2190164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1">
              <a:extLst>
                <a:ext uri="{FF2B5EF4-FFF2-40B4-BE49-F238E27FC236}">
                  <a16:creationId xmlns:a16="http://schemas.microsoft.com/office/drawing/2014/main" id="{F16EADA7-0B21-3946-8D3F-FBBB850234B4}"/>
                </a:ext>
              </a:extLst>
            </p:cNvPr>
            <p:cNvSpPr/>
            <p:nvPr/>
          </p:nvSpPr>
          <p:spPr>
            <a:xfrm>
              <a:off x="2190164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1">
              <a:extLst>
                <a:ext uri="{FF2B5EF4-FFF2-40B4-BE49-F238E27FC236}">
                  <a16:creationId xmlns:a16="http://schemas.microsoft.com/office/drawing/2014/main" id="{E983D040-EA80-F377-EBFC-2C24D8D2A48B}"/>
                </a:ext>
              </a:extLst>
            </p:cNvPr>
            <p:cNvSpPr/>
            <p:nvPr/>
          </p:nvSpPr>
          <p:spPr>
            <a:xfrm>
              <a:off x="2190164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1">
              <a:extLst>
                <a:ext uri="{FF2B5EF4-FFF2-40B4-BE49-F238E27FC236}">
                  <a16:creationId xmlns:a16="http://schemas.microsoft.com/office/drawing/2014/main" id="{D1E835D0-3B45-91B8-3344-439C87D50565}"/>
                </a:ext>
              </a:extLst>
            </p:cNvPr>
            <p:cNvSpPr/>
            <p:nvPr/>
          </p:nvSpPr>
          <p:spPr>
            <a:xfrm>
              <a:off x="2190164" y="1343299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1">
              <a:extLst>
                <a:ext uri="{FF2B5EF4-FFF2-40B4-BE49-F238E27FC236}">
                  <a16:creationId xmlns:a16="http://schemas.microsoft.com/office/drawing/2014/main" id="{5E6975C2-6A40-7348-D3F5-A550537222FD}"/>
                </a:ext>
              </a:extLst>
            </p:cNvPr>
            <p:cNvSpPr/>
            <p:nvPr/>
          </p:nvSpPr>
          <p:spPr>
            <a:xfrm>
              <a:off x="2128326" y="2481873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1">
              <a:extLst>
                <a:ext uri="{FF2B5EF4-FFF2-40B4-BE49-F238E27FC236}">
                  <a16:creationId xmlns:a16="http://schemas.microsoft.com/office/drawing/2014/main" id="{97FB3E84-CA8B-2961-FABC-21D3319126A9}"/>
                </a:ext>
              </a:extLst>
            </p:cNvPr>
            <p:cNvSpPr/>
            <p:nvPr/>
          </p:nvSpPr>
          <p:spPr>
            <a:xfrm>
              <a:off x="2128326" y="1530065"/>
              <a:ext cx="61964" cy="6171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1">
              <a:extLst>
                <a:ext uri="{FF2B5EF4-FFF2-40B4-BE49-F238E27FC236}">
                  <a16:creationId xmlns:a16="http://schemas.microsoft.com/office/drawing/2014/main" id="{18D8E45B-56A6-9852-6876-0E25217037D9}"/>
                </a:ext>
              </a:extLst>
            </p:cNvPr>
            <p:cNvSpPr/>
            <p:nvPr/>
          </p:nvSpPr>
          <p:spPr>
            <a:xfrm>
              <a:off x="2128326" y="1466850"/>
              <a:ext cx="61964" cy="6334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1">
              <a:extLst>
                <a:ext uri="{FF2B5EF4-FFF2-40B4-BE49-F238E27FC236}">
                  <a16:creationId xmlns:a16="http://schemas.microsoft.com/office/drawing/2014/main" id="{219FE58D-B6ED-984D-7966-1DBFBB9A8AED}"/>
                </a:ext>
              </a:extLst>
            </p:cNvPr>
            <p:cNvSpPr/>
            <p:nvPr/>
          </p:nvSpPr>
          <p:spPr>
            <a:xfrm>
              <a:off x="2128326" y="1405012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51">
              <a:extLst>
                <a:ext uri="{FF2B5EF4-FFF2-40B4-BE49-F238E27FC236}">
                  <a16:creationId xmlns:a16="http://schemas.microsoft.com/office/drawing/2014/main" id="{C00ABBAD-508C-1FA6-D027-BD2B3E70D456}"/>
                </a:ext>
              </a:extLst>
            </p:cNvPr>
            <p:cNvSpPr/>
            <p:nvPr/>
          </p:nvSpPr>
          <p:spPr>
            <a:xfrm>
              <a:off x="2128326" y="1343299"/>
              <a:ext cx="61964" cy="6183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51">
              <a:extLst>
                <a:ext uri="{FF2B5EF4-FFF2-40B4-BE49-F238E27FC236}">
                  <a16:creationId xmlns:a16="http://schemas.microsoft.com/office/drawing/2014/main" id="{EA6C4786-4B75-129B-6084-5C49ABFFE019}"/>
                </a:ext>
              </a:extLst>
            </p:cNvPr>
            <p:cNvSpPr/>
            <p:nvPr/>
          </p:nvSpPr>
          <p:spPr>
            <a:xfrm>
              <a:off x="1271275" y="2481871"/>
              <a:ext cx="857207" cy="6335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51">
              <a:extLst>
                <a:ext uri="{FF2B5EF4-FFF2-40B4-BE49-F238E27FC236}">
                  <a16:creationId xmlns:a16="http://schemas.microsoft.com/office/drawing/2014/main" id="{18206AF1-0D84-B0F4-0232-9030E375795C}"/>
                </a:ext>
              </a:extLst>
            </p:cNvPr>
            <p:cNvSpPr/>
            <p:nvPr/>
          </p:nvSpPr>
          <p:spPr>
            <a:xfrm>
              <a:off x="2065111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1">
              <a:extLst>
                <a:ext uri="{FF2B5EF4-FFF2-40B4-BE49-F238E27FC236}">
                  <a16:creationId xmlns:a16="http://schemas.microsoft.com/office/drawing/2014/main" id="{B5004F81-251D-C7BC-7052-52DBD37E22CA}"/>
                </a:ext>
              </a:extLst>
            </p:cNvPr>
            <p:cNvSpPr/>
            <p:nvPr/>
          </p:nvSpPr>
          <p:spPr>
            <a:xfrm>
              <a:off x="2065111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1">
              <a:extLst>
                <a:ext uri="{FF2B5EF4-FFF2-40B4-BE49-F238E27FC236}">
                  <a16:creationId xmlns:a16="http://schemas.microsoft.com/office/drawing/2014/main" id="{0DA22FAC-0A78-BBA8-28EB-5D3265DF1A75}"/>
                </a:ext>
              </a:extLst>
            </p:cNvPr>
            <p:cNvSpPr/>
            <p:nvPr/>
          </p:nvSpPr>
          <p:spPr>
            <a:xfrm>
              <a:off x="1271275" y="1343299"/>
              <a:ext cx="857207" cy="6182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51">
              <a:extLst>
                <a:ext uri="{FF2B5EF4-FFF2-40B4-BE49-F238E27FC236}">
                  <a16:creationId xmlns:a16="http://schemas.microsoft.com/office/drawing/2014/main" id="{7586DEDA-CDF7-CE21-26FF-08354B6F6A36}"/>
                </a:ext>
              </a:extLst>
            </p:cNvPr>
            <p:cNvSpPr/>
            <p:nvPr/>
          </p:nvSpPr>
          <p:spPr>
            <a:xfrm>
              <a:off x="1207896" y="2420035"/>
              <a:ext cx="63341" cy="61963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51">
              <a:extLst>
                <a:ext uri="{FF2B5EF4-FFF2-40B4-BE49-F238E27FC236}">
                  <a16:creationId xmlns:a16="http://schemas.microsoft.com/office/drawing/2014/main" id="{6BA52F13-00EE-2C37-3BA5-CF5F037390E6}"/>
                </a:ext>
              </a:extLst>
            </p:cNvPr>
            <p:cNvSpPr/>
            <p:nvPr/>
          </p:nvSpPr>
          <p:spPr>
            <a:xfrm>
              <a:off x="1207896" y="235832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1">
              <a:extLst>
                <a:ext uri="{FF2B5EF4-FFF2-40B4-BE49-F238E27FC236}">
                  <a16:creationId xmlns:a16="http://schemas.microsoft.com/office/drawing/2014/main" id="{72E7FC87-F839-81E3-3580-9CF502CA5D68}"/>
                </a:ext>
              </a:extLst>
            </p:cNvPr>
            <p:cNvSpPr/>
            <p:nvPr/>
          </p:nvSpPr>
          <p:spPr>
            <a:xfrm>
              <a:off x="1207896" y="2295107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1">
              <a:extLst>
                <a:ext uri="{FF2B5EF4-FFF2-40B4-BE49-F238E27FC236}">
                  <a16:creationId xmlns:a16="http://schemas.microsoft.com/office/drawing/2014/main" id="{BD120875-AC03-285B-1B39-B0C6F719DCF9}"/>
                </a:ext>
              </a:extLst>
            </p:cNvPr>
            <p:cNvSpPr/>
            <p:nvPr/>
          </p:nvSpPr>
          <p:spPr>
            <a:xfrm>
              <a:off x="1207900" y="1466851"/>
              <a:ext cx="63350" cy="828375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1">
              <a:extLst>
                <a:ext uri="{FF2B5EF4-FFF2-40B4-BE49-F238E27FC236}">
                  <a16:creationId xmlns:a16="http://schemas.microsoft.com/office/drawing/2014/main" id="{D28076C1-6275-D58A-75A6-82818BF4B496}"/>
                </a:ext>
              </a:extLst>
            </p:cNvPr>
            <p:cNvSpPr/>
            <p:nvPr/>
          </p:nvSpPr>
          <p:spPr>
            <a:xfrm>
              <a:off x="1207896" y="1530065"/>
              <a:ext cx="63341" cy="6171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1">
              <a:extLst>
                <a:ext uri="{FF2B5EF4-FFF2-40B4-BE49-F238E27FC236}">
                  <a16:creationId xmlns:a16="http://schemas.microsoft.com/office/drawing/2014/main" id="{C24AC7BC-5370-8F6B-BE5D-083F7C007147}"/>
                </a:ext>
              </a:extLst>
            </p:cNvPr>
            <p:cNvSpPr/>
            <p:nvPr/>
          </p:nvSpPr>
          <p:spPr>
            <a:xfrm>
              <a:off x="1207896" y="1466850"/>
              <a:ext cx="63341" cy="6334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1">
              <a:extLst>
                <a:ext uri="{FF2B5EF4-FFF2-40B4-BE49-F238E27FC236}">
                  <a16:creationId xmlns:a16="http://schemas.microsoft.com/office/drawing/2014/main" id="{4416B269-30C4-0B7D-39A3-1B17083BFEF7}"/>
                </a:ext>
              </a:extLst>
            </p:cNvPr>
            <p:cNvSpPr/>
            <p:nvPr/>
          </p:nvSpPr>
          <p:spPr>
            <a:xfrm>
              <a:off x="1207896" y="1405012"/>
              <a:ext cx="63341" cy="6183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1">
              <a:extLst>
                <a:ext uri="{FF2B5EF4-FFF2-40B4-BE49-F238E27FC236}">
                  <a16:creationId xmlns:a16="http://schemas.microsoft.com/office/drawing/2014/main" id="{45C23DDE-E09C-22F5-7E9C-D6E00E332B58}"/>
                </a:ext>
              </a:extLst>
            </p:cNvPr>
            <p:cNvSpPr/>
            <p:nvPr/>
          </p:nvSpPr>
          <p:spPr>
            <a:xfrm>
              <a:off x="1146308" y="2358322"/>
              <a:ext cx="61714" cy="6183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51">
              <a:extLst>
                <a:ext uri="{FF2B5EF4-FFF2-40B4-BE49-F238E27FC236}">
                  <a16:creationId xmlns:a16="http://schemas.microsoft.com/office/drawing/2014/main" id="{EC6DBEA6-1658-A6AE-C42C-2C7A0ACD5C04}"/>
                </a:ext>
              </a:extLst>
            </p:cNvPr>
            <p:cNvSpPr/>
            <p:nvPr/>
          </p:nvSpPr>
          <p:spPr>
            <a:xfrm>
              <a:off x="1146308" y="2295107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51">
              <a:extLst>
                <a:ext uri="{FF2B5EF4-FFF2-40B4-BE49-F238E27FC236}">
                  <a16:creationId xmlns:a16="http://schemas.microsoft.com/office/drawing/2014/main" id="{4F9C4FC4-B3B8-B74E-C0DA-7FD9EBFF549D}"/>
                </a:ext>
              </a:extLst>
            </p:cNvPr>
            <p:cNvSpPr/>
            <p:nvPr/>
          </p:nvSpPr>
          <p:spPr>
            <a:xfrm>
              <a:off x="1146300" y="1530051"/>
              <a:ext cx="61725" cy="765175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1">
              <a:extLst>
                <a:ext uri="{FF2B5EF4-FFF2-40B4-BE49-F238E27FC236}">
                  <a16:creationId xmlns:a16="http://schemas.microsoft.com/office/drawing/2014/main" id="{F04AB312-D852-9CB0-CB4B-B09DC7C295DB}"/>
                </a:ext>
              </a:extLst>
            </p:cNvPr>
            <p:cNvSpPr/>
            <p:nvPr/>
          </p:nvSpPr>
          <p:spPr>
            <a:xfrm>
              <a:off x="1146308" y="1530065"/>
              <a:ext cx="61714" cy="6171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1">
              <a:extLst>
                <a:ext uri="{FF2B5EF4-FFF2-40B4-BE49-F238E27FC236}">
                  <a16:creationId xmlns:a16="http://schemas.microsoft.com/office/drawing/2014/main" id="{4F2DE031-2AB3-E799-2CDA-EE5FD02AB5C9}"/>
                </a:ext>
              </a:extLst>
            </p:cNvPr>
            <p:cNvSpPr/>
            <p:nvPr/>
          </p:nvSpPr>
          <p:spPr>
            <a:xfrm>
              <a:off x="1146308" y="1466850"/>
              <a:ext cx="61714" cy="6334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1">
              <a:extLst>
                <a:ext uri="{FF2B5EF4-FFF2-40B4-BE49-F238E27FC236}">
                  <a16:creationId xmlns:a16="http://schemas.microsoft.com/office/drawing/2014/main" id="{126C5E3C-8E43-05D3-9AB8-609CDC175D6A}"/>
                </a:ext>
              </a:extLst>
            </p:cNvPr>
            <p:cNvSpPr/>
            <p:nvPr/>
          </p:nvSpPr>
          <p:spPr>
            <a:xfrm>
              <a:off x="1082968" y="2295107"/>
              <a:ext cx="63466" cy="6334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51">
              <a:extLst>
                <a:ext uri="{FF2B5EF4-FFF2-40B4-BE49-F238E27FC236}">
                  <a16:creationId xmlns:a16="http://schemas.microsoft.com/office/drawing/2014/main" id="{9F989D71-FDBC-D9C5-E25E-EC096668F255}"/>
                </a:ext>
              </a:extLst>
            </p:cNvPr>
            <p:cNvSpPr/>
            <p:nvPr/>
          </p:nvSpPr>
          <p:spPr>
            <a:xfrm>
              <a:off x="1082950" y="1585726"/>
              <a:ext cx="63475" cy="70950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51">
              <a:extLst>
                <a:ext uri="{FF2B5EF4-FFF2-40B4-BE49-F238E27FC236}">
                  <a16:creationId xmlns:a16="http://schemas.microsoft.com/office/drawing/2014/main" id="{6187158A-30F9-4B26-F8FB-80668CD3EA97}"/>
                </a:ext>
              </a:extLst>
            </p:cNvPr>
            <p:cNvSpPr/>
            <p:nvPr/>
          </p:nvSpPr>
          <p:spPr>
            <a:xfrm>
              <a:off x="1082968" y="1530065"/>
              <a:ext cx="63466" cy="6171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51">
              <a:extLst>
                <a:ext uri="{FF2B5EF4-FFF2-40B4-BE49-F238E27FC236}">
                  <a16:creationId xmlns:a16="http://schemas.microsoft.com/office/drawing/2014/main" id="{9D1B215A-6C03-52D9-9B7D-BBB3C9826F24}"/>
                </a:ext>
              </a:extLst>
            </p:cNvPr>
            <p:cNvSpPr/>
            <p:nvPr/>
          </p:nvSpPr>
          <p:spPr>
            <a:xfrm>
              <a:off x="1021250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1">
              <a:extLst>
                <a:ext uri="{FF2B5EF4-FFF2-40B4-BE49-F238E27FC236}">
                  <a16:creationId xmlns:a16="http://schemas.microsoft.com/office/drawing/2014/main" id="{25DF2E52-732D-B7E9-BEB8-078AA7326916}"/>
                </a:ext>
              </a:extLst>
            </p:cNvPr>
            <p:cNvSpPr/>
            <p:nvPr/>
          </p:nvSpPr>
          <p:spPr>
            <a:xfrm>
              <a:off x="2941361" y="1591803"/>
              <a:ext cx="61839" cy="709487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4" name="Google Shape;10284;p51">
            <a:extLst>
              <a:ext uri="{FF2B5EF4-FFF2-40B4-BE49-F238E27FC236}">
                <a16:creationId xmlns:a16="http://schemas.microsoft.com/office/drawing/2014/main" id="{D24CFA9A-3BBB-DFC9-BD7B-F9556D14D4E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58485" y="1419150"/>
            <a:ext cx="19359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Layouts</a:t>
            </a:r>
            <a:endParaRPr sz="1800" dirty="0"/>
          </a:p>
        </p:txBody>
      </p:sp>
      <p:sp>
        <p:nvSpPr>
          <p:cNvPr id="10285" name="Google Shape;10285;p51">
            <a:extLst>
              <a:ext uri="{FF2B5EF4-FFF2-40B4-BE49-F238E27FC236}">
                <a16:creationId xmlns:a16="http://schemas.microsoft.com/office/drawing/2014/main" id="{2D56E900-E4DA-AE8E-AB1B-A37DEFA06B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604050" y="1419150"/>
            <a:ext cx="19359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Hardware</a:t>
            </a:r>
            <a:endParaRPr sz="1600" dirty="0"/>
          </a:p>
        </p:txBody>
      </p:sp>
      <p:sp>
        <p:nvSpPr>
          <p:cNvPr id="10286" name="Google Shape;10286;p51">
            <a:extLst>
              <a:ext uri="{FF2B5EF4-FFF2-40B4-BE49-F238E27FC236}">
                <a16:creationId xmlns:a16="http://schemas.microsoft.com/office/drawing/2014/main" id="{934A34FA-4C44-EACA-A8C1-CA03896366A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349625" y="1419150"/>
            <a:ext cx="19359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Prototypes</a:t>
            </a:r>
            <a:endParaRPr sz="1200" dirty="0"/>
          </a:p>
        </p:txBody>
      </p:sp>
      <p:sp>
        <p:nvSpPr>
          <p:cNvPr id="10287" name="Google Shape;10287;p51">
            <a:extLst>
              <a:ext uri="{FF2B5EF4-FFF2-40B4-BE49-F238E27FC236}">
                <a16:creationId xmlns:a16="http://schemas.microsoft.com/office/drawing/2014/main" id="{C0108749-E253-0116-C0EF-61519C8504E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464450" y="3002150"/>
            <a:ext cx="19359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Feel</a:t>
            </a:r>
            <a:endParaRPr sz="1800" dirty="0"/>
          </a:p>
        </p:txBody>
      </p:sp>
      <p:sp>
        <p:nvSpPr>
          <p:cNvPr id="10288" name="Google Shape;10288;p51">
            <a:extLst>
              <a:ext uri="{FF2B5EF4-FFF2-40B4-BE49-F238E27FC236}">
                <a16:creationId xmlns:a16="http://schemas.microsoft.com/office/drawing/2014/main" id="{C88F9837-9DF2-F465-5D9D-1FB162A4F6F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74850" y="3002150"/>
            <a:ext cx="19359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CAD</a:t>
            </a:r>
            <a:endParaRPr sz="1800" dirty="0"/>
          </a:p>
        </p:txBody>
      </p:sp>
      <p:grpSp>
        <p:nvGrpSpPr>
          <p:cNvPr id="10289" name="Google Shape;10289;p51">
            <a:extLst>
              <a:ext uri="{FF2B5EF4-FFF2-40B4-BE49-F238E27FC236}">
                <a16:creationId xmlns:a16="http://schemas.microsoft.com/office/drawing/2014/main" id="{17594CA0-B364-12E7-ECDF-7AA1011BE1BE}"/>
              </a:ext>
            </a:extLst>
          </p:cNvPr>
          <p:cNvGrpSpPr/>
          <p:nvPr/>
        </p:nvGrpSpPr>
        <p:grpSpPr>
          <a:xfrm>
            <a:off x="8423993" y="2419757"/>
            <a:ext cx="387080" cy="448243"/>
            <a:chOff x="7858018" y="1295107"/>
            <a:chExt cx="387080" cy="448243"/>
          </a:xfrm>
        </p:grpSpPr>
        <p:sp>
          <p:nvSpPr>
            <p:cNvPr id="10290" name="Google Shape;10290;p51">
              <a:extLst>
                <a:ext uri="{FF2B5EF4-FFF2-40B4-BE49-F238E27FC236}">
                  <a16:creationId xmlns:a16="http://schemas.microsoft.com/office/drawing/2014/main" id="{D2DAC963-77BC-3E38-4721-597620A72F38}"/>
                </a:ext>
              </a:extLst>
            </p:cNvPr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91" name="Google Shape;10291;p51">
              <a:extLst>
                <a:ext uri="{FF2B5EF4-FFF2-40B4-BE49-F238E27FC236}">
                  <a16:creationId xmlns:a16="http://schemas.microsoft.com/office/drawing/2014/main" id="{66FB1F05-3AE2-86BD-DB46-7DCAFD993F7E}"/>
                </a:ext>
              </a:extLst>
            </p:cNvPr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10292" name="Google Shape;10292;p51">
                <a:extLst>
                  <a:ext uri="{FF2B5EF4-FFF2-40B4-BE49-F238E27FC236}">
                    <a16:creationId xmlns:a16="http://schemas.microsoft.com/office/drawing/2014/main" id="{ECF59138-D239-6157-8460-F052037E94DF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51">
                <a:extLst>
                  <a:ext uri="{FF2B5EF4-FFF2-40B4-BE49-F238E27FC236}">
                    <a16:creationId xmlns:a16="http://schemas.microsoft.com/office/drawing/2014/main" id="{25A6F81D-728F-4029-6C49-005AC898255E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51">
                <a:extLst>
                  <a:ext uri="{FF2B5EF4-FFF2-40B4-BE49-F238E27FC236}">
                    <a16:creationId xmlns:a16="http://schemas.microsoft.com/office/drawing/2014/main" id="{429DD748-5B85-4527-4948-9AAAADC5783A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51">
                <a:extLst>
                  <a:ext uri="{FF2B5EF4-FFF2-40B4-BE49-F238E27FC236}">
                    <a16:creationId xmlns:a16="http://schemas.microsoft.com/office/drawing/2014/main" id="{073FF878-E87B-6831-0A70-0D122DF2ECF4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51">
                <a:extLst>
                  <a:ext uri="{FF2B5EF4-FFF2-40B4-BE49-F238E27FC236}">
                    <a16:creationId xmlns:a16="http://schemas.microsoft.com/office/drawing/2014/main" id="{28A9C77C-37C9-7B30-D66C-78E420B83AE0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97" name="Google Shape;10297;p51">
            <a:extLst>
              <a:ext uri="{FF2B5EF4-FFF2-40B4-BE49-F238E27FC236}">
                <a16:creationId xmlns:a16="http://schemas.microsoft.com/office/drawing/2014/main" id="{A770AF06-46A7-7C3E-4444-4D40D33B4F3D}"/>
              </a:ext>
            </a:extLst>
          </p:cNvPr>
          <p:cNvGrpSpPr/>
          <p:nvPr/>
        </p:nvGrpSpPr>
        <p:grpSpPr>
          <a:xfrm>
            <a:off x="331783" y="2630123"/>
            <a:ext cx="259159" cy="272180"/>
            <a:chOff x="4685992" y="1362548"/>
            <a:chExt cx="720886" cy="757106"/>
          </a:xfrm>
        </p:grpSpPr>
        <p:sp>
          <p:nvSpPr>
            <p:cNvPr id="10298" name="Google Shape;10298;p51">
              <a:extLst>
                <a:ext uri="{FF2B5EF4-FFF2-40B4-BE49-F238E27FC236}">
                  <a16:creationId xmlns:a16="http://schemas.microsoft.com/office/drawing/2014/main" id="{4203E28D-3D82-BDCD-1338-C9D8C69C495A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1">
              <a:extLst>
                <a:ext uri="{FF2B5EF4-FFF2-40B4-BE49-F238E27FC236}">
                  <a16:creationId xmlns:a16="http://schemas.microsoft.com/office/drawing/2014/main" id="{7D371D5B-203C-71A2-12DA-662D01149312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1">
              <a:extLst>
                <a:ext uri="{FF2B5EF4-FFF2-40B4-BE49-F238E27FC236}">
                  <a16:creationId xmlns:a16="http://schemas.microsoft.com/office/drawing/2014/main" id="{01D79941-3A91-8806-9777-EA6E13E5AFAC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51">
              <a:extLst>
                <a:ext uri="{FF2B5EF4-FFF2-40B4-BE49-F238E27FC236}">
                  <a16:creationId xmlns:a16="http://schemas.microsoft.com/office/drawing/2014/main" id="{BAB631C4-E75F-775C-C667-41BF00DDA02D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51">
              <a:extLst>
                <a:ext uri="{FF2B5EF4-FFF2-40B4-BE49-F238E27FC236}">
                  <a16:creationId xmlns:a16="http://schemas.microsoft.com/office/drawing/2014/main" id="{BE7E9313-DF26-5A10-7E95-0A998AB24A00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1">
              <a:extLst>
                <a:ext uri="{FF2B5EF4-FFF2-40B4-BE49-F238E27FC236}">
                  <a16:creationId xmlns:a16="http://schemas.microsoft.com/office/drawing/2014/main" id="{DBF10AE3-6532-EA05-7BFD-77BE8E0CE5B0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1">
              <a:extLst>
                <a:ext uri="{FF2B5EF4-FFF2-40B4-BE49-F238E27FC236}">
                  <a16:creationId xmlns:a16="http://schemas.microsoft.com/office/drawing/2014/main" id="{F2969EE3-7496-9B94-2D53-1374367D6A66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1">
              <a:extLst>
                <a:ext uri="{FF2B5EF4-FFF2-40B4-BE49-F238E27FC236}">
                  <a16:creationId xmlns:a16="http://schemas.microsoft.com/office/drawing/2014/main" id="{7AC4457C-86A9-0ECE-4E2D-81F1EEBE85F2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51">
              <a:extLst>
                <a:ext uri="{FF2B5EF4-FFF2-40B4-BE49-F238E27FC236}">
                  <a16:creationId xmlns:a16="http://schemas.microsoft.com/office/drawing/2014/main" id="{F97016B2-614D-CFD1-EC13-AEF4BB26BBD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51">
              <a:extLst>
                <a:ext uri="{FF2B5EF4-FFF2-40B4-BE49-F238E27FC236}">
                  <a16:creationId xmlns:a16="http://schemas.microsoft.com/office/drawing/2014/main" id="{5D1A5379-6037-5276-8968-372827F4E134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1">
              <a:extLst>
                <a:ext uri="{FF2B5EF4-FFF2-40B4-BE49-F238E27FC236}">
                  <a16:creationId xmlns:a16="http://schemas.microsoft.com/office/drawing/2014/main" id="{1485896E-8F68-3C1B-3919-FEC4EF0AA781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51">
              <a:extLst>
                <a:ext uri="{FF2B5EF4-FFF2-40B4-BE49-F238E27FC236}">
                  <a16:creationId xmlns:a16="http://schemas.microsoft.com/office/drawing/2014/main" id="{3F8CD4D5-35B8-B312-50BA-427B032C93DC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51">
              <a:extLst>
                <a:ext uri="{FF2B5EF4-FFF2-40B4-BE49-F238E27FC236}">
                  <a16:creationId xmlns:a16="http://schemas.microsoft.com/office/drawing/2014/main" id="{15FC446D-E824-DA4E-C5E3-3263D9130979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1">
              <a:extLst>
                <a:ext uri="{FF2B5EF4-FFF2-40B4-BE49-F238E27FC236}">
                  <a16:creationId xmlns:a16="http://schemas.microsoft.com/office/drawing/2014/main" id="{C6115CBB-C926-3C92-315C-562993B8DAAB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1">
              <a:extLst>
                <a:ext uri="{FF2B5EF4-FFF2-40B4-BE49-F238E27FC236}">
                  <a16:creationId xmlns:a16="http://schemas.microsoft.com/office/drawing/2014/main" id="{6F3AE0CA-209C-AB6D-1469-E902D068607F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1">
              <a:extLst>
                <a:ext uri="{FF2B5EF4-FFF2-40B4-BE49-F238E27FC236}">
                  <a16:creationId xmlns:a16="http://schemas.microsoft.com/office/drawing/2014/main" id="{E97E0A17-7667-0B80-4723-AD1DB2C9132B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1">
              <a:extLst>
                <a:ext uri="{FF2B5EF4-FFF2-40B4-BE49-F238E27FC236}">
                  <a16:creationId xmlns:a16="http://schemas.microsoft.com/office/drawing/2014/main" id="{36F243C2-212B-33B7-AE23-5D5C40367457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51">
              <a:extLst>
                <a:ext uri="{FF2B5EF4-FFF2-40B4-BE49-F238E27FC236}">
                  <a16:creationId xmlns:a16="http://schemas.microsoft.com/office/drawing/2014/main" id="{14FC584D-1592-3D53-04A2-6DBE22717103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51">
              <a:extLst>
                <a:ext uri="{FF2B5EF4-FFF2-40B4-BE49-F238E27FC236}">
                  <a16:creationId xmlns:a16="http://schemas.microsoft.com/office/drawing/2014/main" id="{C1A5E51E-5515-6810-14F8-0539FC47AE0A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1">
              <a:extLst>
                <a:ext uri="{FF2B5EF4-FFF2-40B4-BE49-F238E27FC236}">
                  <a16:creationId xmlns:a16="http://schemas.microsoft.com/office/drawing/2014/main" id="{C27DF419-8B4A-6C34-833D-D680606CFCA9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1">
              <a:extLst>
                <a:ext uri="{FF2B5EF4-FFF2-40B4-BE49-F238E27FC236}">
                  <a16:creationId xmlns:a16="http://schemas.microsoft.com/office/drawing/2014/main" id="{7CD8454C-6DC0-3815-1432-1C4AB5106DC2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1">
              <a:extLst>
                <a:ext uri="{FF2B5EF4-FFF2-40B4-BE49-F238E27FC236}">
                  <a16:creationId xmlns:a16="http://schemas.microsoft.com/office/drawing/2014/main" id="{735CDD89-7776-2A3A-5A68-C1E0D1D0EFF1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1">
              <a:extLst>
                <a:ext uri="{FF2B5EF4-FFF2-40B4-BE49-F238E27FC236}">
                  <a16:creationId xmlns:a16="http://schemas.microsoft.com/office/drawing/2014/main" id="{9F1E6C36-1935-7087-ABF3-FA2DF805B525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1">
              <a:extLst>
                <a:ext uri="{FF2B5EF4-FFF2-40B4-BE49-F238E27FC236}">
                  <a16:creationId xmlns:a16="http://schemas.microsoft.com/office/drawing/2014/main" id="{B88E8884-F17C-BD1D-FBEC-C062B5720F54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1">
              <a:extLst>
                <a:ext uri="{FF2B5EF4-FFF2-40B4-BE49-F238E27FC236}">
                  <a16:creationId xmlns:a16="http://schemas.microsoft.com/office/drawing/2014/main" id="{62301A09-0632-AE1E-75D5-9471DC9BDB31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3" name="Google Shape;10323;p51">
            <a:extLst>
              <a:ext uri="{FF2B5EF4-FFF2-40B4-BE49-F238E27FC236}">
                <a16:creationId xmlns:a16="http://schemas.microsoft.com/office/drawing/2014/main" id="{F7699E2A-3C0C-12FB-DB52-922D1250E7B1}"/>
              </a:ext>
            </a:extLst>
          </p:cNvPr>
          <p:cNvGrpSpPr/>
          <p:nvPr/>
        </p:nvGrpSpPr>
        <p:grpSpPr>
          <a:xfrm rot="2700000">
            <a:off x="5930683" y="904535"/>
            <a:ext cx="124930" cy="124095"/>
            <a:chOff x="4891103" y="1571383"/>
            <a:chExt cx="347518" cy="345195"/>
          </a:xfrm>
        </p:grpSpPr>
        <p:sp>
          <p:nvSpPr>
            <p:cNvPr id="10324" name="Google Shape;10324;p51">
              <a:extLst>
                <a:ext uri="{FF2B5EF4-FFF2-40B4-BE49-F238E27FC236}">
                  <a16:creationId xmlns:a16="http://schemas.microsoft.com/office/drawing/2014/main" id="{FCB3A336-3952-42ED-4842-A9535BD5EADD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51">
              <a:extLst>
                <a:ext uri="{FF2B5EF4-FFF2-40B4-BE49-F238E27FC236}">
                  <a16:creationId xmlns:a16="http://schemas.microsoft.com/office/drawing/2014/main" id="{C89D069D-E88B-3287-2806-CCB39F0CCB72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1">
              <a:extLst>
                <a:ext uri="{FF2B5EF4-FFF2-40B4-BE49-F238E27FC236}">
                  <a16:creationId xmlns:a16="http://schemas.microsoft.com/office/drawing/2014/main" id="{E2720C4A-BCFE-114E-47D0-8C16CFB823F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1">
              <a:extLst>
                <a:ext uri="{FF2B5EF4-FFF2-40B4-BE49-F238E27FC236}">
                  <a16:creationId xmlns:a16="http://schemas.microsoft.com/office/drawing/2014/main" id="{DFA610CF-E1AE-E5CC-30DC-73D07E69B97F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1">
              <a:extLst>
                <a:ext uri="{FF2B5EF4-FFF2-40B4-BE49-F238E27FC236}">
                  <a16:creationId xmlns:a16="http://schemas.microsoft.com/office/drawing/2014/main" id="{F1363B9C-2BBF-74DC-3227-292D2C30CF2E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1">
              <a:extLst>
                <a:ext uri="{FF2B5EF4-FFF2-40B4-BE49-F238E27FC236}">
                  <a16:creationId xmlns:a16="http://schemas.microsoft.com/office/drawing/2014/main" id="{D5C5FECE-13B8-6AA1-74AE-745707077B2E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1">
              <a:extLst>
                <a:ext uri="{FF2B5EF4-FFF2-40B4-BE49-F238E27FC236}">
                  <a16:creationId xmlns:a16="http://schemas.microsoft.com/office/drawing/2014/main" id="{5D868F0F-F435-9FCE-D969-6CEC61E75D8E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1">
              <a:extLst>
                <a:ext uri="{FF2B5EF4-FFF2-40B4-BE49-F238E27FC236}">
                  <a16:creationId xmlns:a16="http://schemas.microsoft.com/office/drawing/2014/main" id="{98210816-0F61-6295-863A-E017491C349C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1">
              <a:extLst>
                <a:ext uri="{FF2B5EF4-FFF2-40B4-BE49-F238E27FC236}">
                  <a16:creationId xmlns:a16="http://schemas.microsoft.com/office/drawing/2014/main" id="{39AB919A-CF31-A6B8-A8FB-42A37CBB2C9E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1">
              <a:extLst>
                <a:ext uri="{FF2B5EF4-FFF2-40B4-BE49-F238E27FC236}">
                  <a16:creationId xmlns:a16="http://schemas.microsoft.com/office/drawing/2014/main" id="{64788753-D042-652D-5358-C93B797CAA60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1">
              <a:extLst>
                <a:ext uri="{FF2B5EF4-FFF2-40B4-BE49-F238E27FC236}">
                  <a16:creationId xmlns:a16="http://schemas.microsoft.com/office/drawing/2014/main" id="{93E034D0-FC5B-A346-6623-45A263C2D9D2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1">
              <a:extLst>
                <a:ext uri="{FF2B5EF4-FFF2-40B4-BE49-F238E27FC236}">
                  <a16:creationId xmlns:a16="http://schemas.microsoft.com/office/drawing/2014/main" id="{DD09E92F-66EF-FABE-7A73-C5859D889FA0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51">
              <a:extLst>
                <a:ext uri="{FF2B5EF4-FFF2-40B4-BE49-F238E27FC236}">
                  <a16:creationId xmlns:a16="http://schemas.microsoft.com/office/drawing/2014/main" id="{EF13D545-26D0-C993-C49F-31EB13C57BF7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7" name="Google Shape;10337;p51">
            <a:extLst>
              <a:ext uri="{FF2B5EF4-FFF2-40B4-BE49-F238E27FC236}">
                <a16:creationId xmlns:a16="http://schemas.microsoft.com/office/drawing/2014/main" id="{6D2847C2-AB8E-8CD1-EE6B-C2798299793C}"/>
              </a:ext>
            </a:extLst>
          </p:cNvPr>
          <p:cNvGrpSpPr/>
          <p:nvPr/>
        </p:nvGrpSpPr>
        <p:grpSpPr>
          <a:xfrm>
            <a:off x="734672" y="4366207"/>
            <a:ext cx="309146" cy="170855"/>
            <a:chOff x="641500" y="4451875"/>
            <a:chExt cx="211700" cy="117000"/>
          </a:xfrm>
        </p:grpSpPr>
        <p:sp>
          <p:nvSpPr>
            <p:cNvPr id="10338" name="Google Shape;10338;p51">
              <a:extLst>
                <a:ext uri="{FF2B5EF4-FFF2-40B4-BE49-F238E27FC236}">
                  <a16:creationId xmlns:a16="http://schemas.microsoft.com/office/drawing/2014/main" id="{28FCE643-1F92-720E-7F67-694320FDB6FF}"/>
                </a:ext>
              </a:extLst>
            </p:cNvPr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1">
              <a:extLst>
                <a:ext uri="{FF2B5EF4-FFF2-40B4-BE49-F238E27FC236}">
                  <a16:creationId xmlns:a16="http://schemas.microsoft.com/office/drawing/2014/main" id="{4C60E6DF-E614-D6DD-3C6E-904A7CED9AAD}"/>
                </a:ext>
              </a:extLst>
            </p:cNvPr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1">
              <a:extLst>
                <a:ext uri="{FF2B5EF4-FFF2-40B4-BE49-F238E27FC236}">
                  <a16:creationId xmlns:a16="http://schemas.microsoft.com/office/drawing/2014/main" id="{BD82C786-6478-5B63-B7FA-0D8CCB8F320E}"/>
                </a:ext>
              </a:extLst>
            </p:cNvPr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1">
              <a:extLst>
                <a:ext uri="{FF2B5EF4-FFF2-40B4-BE49-F238E27FC236}">
                  <a16:creationId xmlns:a16="http://schemas.microsoft.com/office/drawing/2014/main" id="{060FBE36-86EB-2B13-B51E-65CEED5665B5}"/>
                </a:ext>
              </a:extLst>
            </p:cNvPr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51">
              <a:extLst>
                <a:ext uri="{FF2B5EF4-FFF2-40B4-BE49-F238E27FC236}">
                  <a16:creationId xmlns:a16="http://schemas.microsoft.com/office/drawing/2014/main" id="{EFECFB4F-6AB0-045E-B4BE-432A03CF9140}"/>
                </a:ext>
              </a:extLst>
            </p:cNvPr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51">
              <a:extLst>
                <a:ext uri="{FF2B5EF4-FFF2-40B4-BE49-F238E27FC236}">
                  <a16:creationId xmlns:a16="http://schemas.microsoft.com/office/drawing/2014/main" id="{20C5B355-A9B2-F3CB-FC33-F9F9C8BBC5CD}"/>
                </a:ext>
              </a:extLst>
            </p:cNvPr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1">
              <a:extLst>
                <a:ext uri="{FF2B5EF4-FFF2-40B4-BE49-F238E27FC236}">
                  <a16:creationId xmlns:a16="http://schemas.microsoft.com/office/drawing/2014/main" id="{CAE37895-9D47-8EFD-07E6-82D6180FC619}"/>
                </a:ext>
              </a:extLst>
            </p:cNvPr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51">
              <a:extLst>
                <a:ext uri="{FF2B5EF4-FFF2-40B4-BE49-F238E27FC236}">
                  <a16:creationId xmlns:a16="http://schemas.microsoft.com/office/drawing/2014/main" id="{1D99551B-163A-4AFA-D335-EC5F83C59674}"/>
                </a:ext>
              </a:extLst>
            </p:cNvPr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51">
              <a:extLst>
                <a:ext uri="{FF2B5EF4-FFF2-40B4-BE49-F238E27FC236}">
                  <a16:creationId xmlns:a16="http://schemas.microsoft.com/office/drawing/2014/main" id="{DE39C57D-2DAB-A6C5-4E0F-B7C9AC9E6168}"/>
                </a:ext>
              </a:extLst>
            </p:cNvPr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1">
              <a:extLst>
                <a:ext uri="{FF2B5EF4-FFF2-40B4-BE49-F238E27FC236}">
                  <a16:creationId xmlns:a16="http://schemas.microsoft.com/office/drawing/2014/main" id="{BA878E38-416F-2861-7444-76B2B2A45292}"/>
                </a:ext>
              </a:extLst>
            </p:cNvPr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51">
              <a:extLst>
                <a:ext uri="{FF2B5EF4-FFF2-40B4-BE49-F238E27FC236}">
                  <a16:creationId xmlns:a16="http://schemas.microsoft.com/office/drawing/2014/main" id="{6EFBEACD-1710-ACED-7ED0-24249B9E9BA6}"/>
                </a:ext>
              </a:extLst>
            </p:cNvPr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51">
              <a:extLst>
                <a:ext uri="{FF2B5EF4-FFF2-40B4-BE49-F238E27FC236}">
                  <a16:creationId xmlns:a16="http://schemas.microsoft.com/office/drawing/2014/main" id="{FBE95517-6D8C-C022-FFE4-5A05B06245EB}"/>
                </a:ext>
              </a:extLst>
            </p:cNvPr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1">
              <a:extLst>
                <a:ext uri="{FF2B5EF4-FFF2-40B4-BE49-F238E27FC236}">
                  <a16:creationId xmlns:a16="http://schemas.microsoft.com/office/drawing/2014/main" id="{E68DAE06-BDF6-12E5-663B-E58934C239D1}"/>
                </a:ext>
              </a:extLst>
            </p:cNvPr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1">
              <a:extLst>
                <a:ext uri="{FF2B5EF4-FFF2-40B4-BE49-F238E27FC236}">
                  <a16:creationId xmlns:a16="http://schemas.microsoft.com/office/drawing/2014/main" id="{6D4331D9-A54B-5513-19BC-198BC7F3423E}"/>
                </a:ext>
              </a:extLst>
            </p:cNvPr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1">
              <a:extLst>
                <a:ext uri="{FF2B5EF4-FFF2-40B4-BE49-F238E27FC236}">
                  <a16:creationId xmlns:a16="http://schemas.microsoft.com/office/drawing/2014/main" id="{13425B09-85BF-CB35-65FE-777B8C527428}"/>
                </a:ext>
              </a:extLst>
            </p:cNvPr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51">
              <a:extLst>
                <a:ext uri="{FF2B5EF4-FFF2-40B4-BE49-F238E27FC236}">
                  <a16:creationId xmlns:a16="http://schemas.microsoft.com/office/drawing/2014/main" id="{9C0E4A97-5AF2-A34D-3083-65D205B99B83}"/>
                </a:ext>
              </a:extLst>
            </p:cNvPr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51">
              <a:extLst>
                <a:ext uri="{FF2B5EF4-FFF2-40B4-BE49-F238E27FC236}">
                  <a16:creationId xmlns:a16="http://schemas.microsoft.com/office/drawing/2014/main" id="{2D727257-D6A9-ACFE-872C-9EFE093B8603}"/>
                </a:ext>
              </a:extLst>
            </p:cNvPr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1">
              <a:extLst>
                <a:ext uri="{FF2B5EF4-FFF2-40B4-BE49-F238E27FC236}">
                  <a16:creationId xmlns:a16="http://schemas.microsoft.com/office/drawing/2014/main" id="{C9D01B34-A5BB-532F-9FEE-37C660CE0A01}"/>
                </a:ext>
              </a:extLst>
            </p:cNvPr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51">
              <a:extLst>
                <a:ext uri="{FF2B5EF4-FFF2-40B4-BE49-F238E27FC236}">
                  <a16:creationId xmlns:a16="http://schemas.microsoft.com/office/drawing/2014/main" id="{75190A3F-7021-FC56-5922-AA74F176C795}"/>
                </a:ext>
              </a:extLst>
            </p:cNvPr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51">
              <a:extLst>
                <a:ext uri="{FF2B5EF4-FFF2-40B4-BE49-F238E27FC236}">
                  <a16:creationId xmlns:a16="http://schemas.microsoft.com/office/drawing/2014/main" id="{E97D1E4E-3E0B-6CDC-2CAA-0B3EB4B0CFD1}"/>
                </a:ext>
              </a:extLst>
            </p:cNvPr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1">
              <a:extLst>
                <a:ext uri="{FF2B5EF4-FFF2-40B4-BE49-F238E27FC236}">
                  <a16:creationId xmlns:a16="http://schemas.microsoft.com/office/drawing/2014/main" id="{5467EF78-5196-A680-A5D2-F874E809EB87}"/>
                </a:ext>
              </a:extLst>
            </p:cNvPr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1">
              <a:extLst>
                <a:ext uri="{FF2B5EF4-FFF2-40B4-BE49-F238E27FC236}">
                  <a16:creationId xmlns:a16="http://schemas.microsoft.com/office/drawing/2014/main" id="{5DA2413A-D558-94C4-560A-F985CA8E46C3}"/>
                </a:ext>
              </a:extLst>
            </p:cNvPr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51">
              <a:extLst>
                <a:ext uri="{FF2B5EF4-FFF2-40B4-BE49-F238E27FC236}">
                  <a16:creationId xmlns:a16="http://schemas.microsoft.com/office/drawing/2014/main" id="{EE38DCC2-12C2-8A4E-1060-9452467C0775}"/>
                </a:ext>
              </a:extLst>
            </p:cNvPr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51">
              <a:extLst>
                <a:ext uri="{FF2B5EF4-FFF2-40B4-BE49-F238E27FC236}">
                  <a16:creationId xmlns:a16="http://schemas.microsoft.com/office/drawing/2014/main" id="{9371EDCA-CB54-1591-A39E-18B3144F4B95}"/>
                </a:ext>
              </a:extLst>
            </p:cNvPr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1">
              <a:extLst>
                <a:ext uri="{FF2B5EF4-FFF2-40B4-BE49-F238E27FC236}">
                  <a16:creationId xmlns:a16="http://schemas.microsoft.com/office/drawing/2014/main" id="{49B6EB41-3266-0F26-384E-A30FB995552D}"/>
                </a:ext>
              </a:extLst>
            </p:cNvPr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1">
              <a:extLst>
                <a:ext uri="{FF2B5EF4-FFF2-40B4-BE49-F238E27FC236}">
                  <a16:creationId xmlns:a16="http://schemas.microsoft.com/office/drawing/2014/main" id="{315CD8C3-E2B6-10B9-9E56-830B5055D54B}"/>
                </a:ext>
              </a:extLst>
            </p:cNvPr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51">
              <a:extLst>
                <a:ext uri="{FF2B5EF4-FFF2-40B4-BE49-F238E27FC236}">
                  <a16:creationId xmlns:a16="http://schemas.microsoft.com/office/drawing/2014/main" id="{CF89FB22-3C1F-F3A2-1C83-7A22D1C0ED58}"/>
                </a:ext>
              </a:extLst>
            </p:cNvPr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51">
              <a:extLst>
                <a:ext uri="{FF2B5EF4-FFF2-40B4-BE49-F238E27FC236}">
                  <a16:creationId xmlns:a16="http://schemas.microsoft.com/office/drawing/2014/main" id="{C7798B7B-77C2-4AA5-4A2C-29204332A581}"/>
                </a:ext>
              </a:extLst>
            </p:cNvPr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1">
              <a:extLst>
                <a:ext uri="{FF2B5EF4-FFF2-40B4-BE49-F238E27FC236}">
                  <a16:creationId xmlns:a16="http://schemas.microsoft.com/office/drawing/2014/main" id="{C826690E-0A74-0664-AE94-81FD923FB43B}"/>
                </a:ext>
              </a:extLst>
            </p:cNvPr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51">
              <a:extLst>
                <a:ext uri="{FF2B5EF4-FFF2-40B4-BE49-F238E27FC236}">
                  <a16:creationId xmlns:a16="http://schemas.microsoft.com/office/drawing/2014/main" id="{DD9CCAD1-1E3B-BD9E-F8CA-54B5D5AF6EA2}"/>
                </a:ext>
              </a:extLst>
            </p:cNvPr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51">
              <a:extLst>
                <a:ext uri="{FF2B5EF4-FFF2-40B4-BE49-F238E27FC236}">
                  <a16:creationId xmlns:a16="http://schemas.microsoft.com/office/drawing/2014/main" id="{273596BC-2C6B-D730-1361-7BDE6B206A9B}"/>
                </a:ext>
              </a:extLst>
            </p:cNvPr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51">
              <a:extLst>
                <a:ext uri="{FF2B5EF4-FFF2-40B4-BE49-F238E27FC236}">
                  <a16:creationId xmlns:a16="http://schemas.microsoft.com/office/drawing/2014/main" id="{9DD1FF4B-9D7C-0C60-5704-5CF8CFA688B7}"/>
                </a:ext>
              </a:extLst>
            </p:cNvPr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0" name="Google Shape;10370;p51">
            <a:extLst>
              <a:ext uri="{FF2B5EF4-FFF2-40B4-BE49-F238E27FC236}">
                <a16:creationId xmlns:a16="http://schemas.microsoft.com/office/drawing/2014/main" id="{19A1E925-EECC-F9DE-DBED-864138BA849A}"/>
              </a:ext>
            </a:extLst>
          </p:cNvPr>
          <p:cNvGrpSpPr/>
          <p:nvPr/>
        </p:nvGrpSpPr>
        <p:grpSpPr>
          <a:xfrm>
            <a:off x="7957958" y="4113727"/>
            <a:ext cx="387080" cy="423358"/>
            <a:chOff x="1129378" y="3247948"/>
            <a:chExt cx="928026" cy="1014516"/>
          </a:xfrm>
        </p:grpSpPr>
        <p:sp>
          <p:nvSpPr>
            <p:cNvPr id="10371" name="Google Shape;10371;p51">
              <a:extLst>
                <a:ext uri="{FF2B5EF4-FFF2-40B4-BE49-F238E27FC236}">
                  <a16:creationId xmlns:a16="http://schemas.microsoft.com/office/drawing/2014/main" id="{48FDBB72-5815-0AFE-184F-07FD8C9A5AA1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1">
              <a:extLst>
                <a:ext uri="{FF2B5EF4-FFF2-40B4-BE49-F238E27FC236}">
                  <a16:creationId xmlns:a16="http://schemas.microsoft.com/office/drawing/2014/main" id="{A31C3F22-414A-EADD-5CCC-BD14920202A6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1">
              <a:extLst>
                <a:ext uri="{FF2B5EF4-FFF2-40B4-BE49-F238E27FC236}">
                  <a16:creationId xmlns:a16="http://schemas.microsoft.com/office/drawing/2014/main" id="{4A3E2DCB-BFCA-1C71-64D1-704616C4943B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1">
              <a:extLst>
                <a:ext uri="{FF2B5EF4-FFF2-40B4-BE49-F238E27FC236}">
                  <a16:creationId xmlns:a16="http://schemas.microsoft.com/office/drawing/2014/main" id="{7F08015F-12B4-69ED-8F09-D3C654747210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1">
              <a:extLst>
                <a:ext uri="{FF2B5EF4-FFF2-40B4-BE49-F238E27FC236}">
                  <a16:creationId xmlns:a16="http://schemas.microsoft.com/office/drawing/2014/main" id="{F72A35EC-09B3-7FC0-6675-EAEC68B69594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1">
              <a:extLst>
                <a:ext uri="{FF2B5EF4-FFF2-40B4-BE49-F238E27FC236}">
                  <a16:creationId xmlns:a16="http://schemas.microsoft.com/office/drawing/2014/main" id="{E43B3C16-45AC-37F4-1D11-E4817BBA4030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1">
              <a:extLst>
                <a:ext uri="{FF2B5EF4-FFF2-40B4-BE49-F238E27FC236}">
                  <a16:creationId xmlns:a16="http://schemas.microsoft.com/office/drawing/2014/main" id="{2AEDC881-5CF3-5975-9994-D84C132524E1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1">
              <a:extLst>
                <a:ext uri="{FF2B5EF4-FFF2-40B4-BE49-F238E27FC236}">
                  <a16:creationId xmlns:a16="http://schemas.microsoft.com/office/drawing/2014/main" id="{60E1A92B-7E75-7F79-52ED-24D84FAC31F1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1">
              <a:extLst>
                <a:ext uri="{FF2B5EF4-FFF2-40B4-BE49-F238E27FC236}">
                  <a16:creationId xmlns:a16="http://schemas.microsoft.com/office/drawing/2014/main" id="{3C366F11-1457-E338-0BC8-36D596A6D373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1">
              <a:extLst>
                <a:ext uri="{FF2B5EF4-FFF2-40B4-BE49-F238E27FC236}">
                  <a16:creationId xmlns:a16="http://schemas.microsoft.com/office/drawing/2014/main" id="{695C6A1E-490A-2DDF-F30E-CA7FEE001836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51">
              <a:extLst>
                <a:ext uri="{FF2B5EF4-FFF2-40B4-BE49-F238E27FC236}">
                  <a16:creationId xmlns:a16="http://schemas.microsoft.com/office/drawing/2014/main" id="{360CEB1E-E4BE-52AC-F5CE-7D634C127188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51">
              <a:extLst>
                <a:ext uri="{FF2B5EF4-FFF2-40B4-BE49-F238E27FC236}">
                  <a16:creationId xmlns:a16="http://schemas.microsoft.com/office/drawing/2014/main" id="{63C5167D-B83D-A2F2-1CCB-45F3180E8145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1">
              <a:extLst>
                <a:ext uri="{FF2B5EF4-FFF2-40B4-BE49-F238E27FC236}">
                  <a16:creationId xmlns:a16="http://schemas.microsoft.com/office/drawing/2014/main" id="{6681AB04-9A1A-458F-C7CD-DC0B86A0BD53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1">
              <a:extLst>
                <a:ext uri="{FF2B5EF4-FFF2-40B4-BE49-F238E27FC236}">
                  <a16:creationId xmlns:a16="http://schemas.microsoft.com/office/drawing/2014/main" id="{3512323E-0115-B65A-D110-AE8C5BAFA35D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1">
              <a:extLst>
                <a:ext uri="{FF2B5EF4-FFF2-40B4-BE49-F238E27FC236}">
                  <a16:creationId xmlns:a16="http://schemas.microsoft.com/office/drawing/2014/main" id="{7DF9C997-AEF2-2A4B-CDE3-5792F7C9C094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51">
              <a:extLst>
                <a:ext uri="{FF2B5EF4-FFF2-40B4-BE49-F238E27FC236}">
                  <a16:creationId xmlns:a16="http://schemas.microsoft.com/office/drawing/2014/main" id="{12F5B604-5447-70E7-5242-4209047EBF00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51">
              <a:extLst>
                <a:ext uri="{FF2B5EF4-FFF2-40B4-BE49-F238E27FC236}">
                  <a16:creationId xmlns:a16="http://schemas.microsoft.com/office/drawing/2014/main" id="{C63579C6-3E6E-9148-6C83-6CF76A636CCD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8" name="Google Shape;10388;p51">
            <a:extLst>
              <a:ext uri="{FF2B5EF4-FFF2-40B4-BE49-F238E27FC236}">
                <a16:creationId xmlns:a16="http://schemas.microsoft.com/office/drawing/2014/main" id="{10B4D711-478E-B3D6-D25D-2EDB53E9038D}"/>
              </a:ext>
            </a:extLst>
          </p:cNvPr>
          <p:cNvGrpSpPr/>
          <p:nvPr/>
        </p:nvGrpSpPr>
        <p:grpSpPr>
          <a:xfrm>
            <a:off x="778909" y="2867991"/>
            <a:ext cx="919337" cy="733497"/>
            <a:chOff x="257909" y="2571741"/>
            <a:chExt cx="919337" cy="733497"/>
          </a:xfrm>
        </p:grpSpPr>
        <p:grpSp>
          <p:nvGrpSpPr>
            <p:cNvPr id="10389" name="Google Shape;10389;p51">
              <a:extLst>
                <a:ext uri="{FF2B5EF4-FFF2-40B4-BE49-F238E27FC236}">
                  <a16:creationId xmlns:a16="http://schemas.microsoft.com/office/drawing/2014/main" id="{A61DAB4B-6820-4E47-BAA2-F1A11A6401CD}"/>
                </a:ext>
              </a:extLst>
            </p:cNvPr>
            <p:cNvGrpSpPr/>
            <p:nvPr/>
          </p:nvGrpSpPr>
          <p:grpSpPr>
            <a:xfrm rot="2700000">
              <a:off x="340060" y="2833205"/>
              <a:ext cx="387076" cy="392689"/>
              <a:chOff x="6301268" y="2035382"/>
              <a:chExt cx="387080" cy="392693"/>
            </a:xfrm>
          </p:grpSpPr>
          <p:sp>
            <p:nvSpPr>
              <p:cNvPr id="10390" name="Google Shape;10390;p51">
                <a:extLst>
                  <a:ext uri="{FF2B5EF4-FFF2-40B4-BE49-F238E27FC236}">
                    <a16:creationId xmlns:a16="http://schemas.microsoft.com/office/drawing/2014/main" id="{0A5B836B-EBC2-AFE4-0D12-7A96218D27AC}"/>
                  </a:ext>
                </a:extLst>
              </p:cNvPr>
              <p:cNvSpPr/>
              <p:nvPr/>
            </p:nvSpPr>
            <p:spPr>
              <a:xfrm>
                <a:off x="6430293" y="2297182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91" name="Google Shape;10391;p51">
                <a:extLst>
                  <a:ext uri="{FF2B5EF4-FFF2-40B4-BE49-F238E27FC236}">
                    <a16:creationId xmlns:a16="http://schemas.microsoft.com/office/drawing/2014/main" id="{4789427D-4011-CF09-429B-72EA46FFB26C}"/>
                  </a:ext>
                </a:extLst>
              </p:cNvPr>
              <p:cNvGrpSpPr/>
              <p:nvPr/>
            </p:nvGrpSpPr>
            <p:grpSpPr>
              <a:xfrm>
                <a:off x="6301268" y="2035382"/>
                <a:ext cx="387080" cy="261793"/>
                <a:chOff x="7858018" y="1481557"/>
                <a:chExt cx="387080" cy="261793"/>
              </a:xfrm>
            </p:grpSpPr>
            <p:sp>
              <p:nvSpPr>
                <p:cNvPr id="10392" name="Google Shape;10392;p51">
                  <a:extLst>
                    <a:ext uri="{FF2B5EF4-FFF2-40B4-BE49-F238E27FC236}">
                      <a16:creationId xmlns:a16="http://schemas.microsoft.com/office/drawing/2014/main" id="{C5DF96A9-6104-90F7-AB3C-CBD745D371A8}"/>
                    </a:ext>
                  </a:extLst>
                </p:cNvPr>
                <p:cNvSpPr/>
                <p:nvPr/>
              </p:nvSpPr>
              <p:spPr>
                <a:xfrm>
                  <a:off x="7987043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3" name="Google Shape;10393;p51">
                  <a:extLst>
                    <a:ext uri="{FF2B5EF4-FFF2-40B4-BE49-F238E27FC236}">
                      <a16:creationId xmlns:a16="http://schemas.microsoft.com/office/drawing/2014/main" id="{DF29BBA8-F1BD-4BDF-4383-7CB62AE9C424}"/>
                    </a:ext>
                  </a:extLst>
                </p:cNvPr>
                <p:cNvSpPr/>
                <p:nvPr/>
              </p:nvSpPr>
              <p:spPr>
                <a:xfrm>
                  <a:off x="8116068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4" name="Google Shape;10394;p51">
                  <a:extLst>
                    <a:ext uri="{FF2B5EF4-FFF2-40B4-BE49-F238E27FC236}">
                      <a16:creationId xmlns:a16="http://schemas.microsoft.com/office/drawing/2014/main" id="{EBEE0DCF-EBF5-3255-42E6-092987747868}"/>
                    </a:ext>
                  </a:extLst>
                </p:cNvPr>
                <p:cNvSpPr/>
                <p:nvPr/>
              </p:nvSpPr>
              <p:spPr>
                <a:xfrm>
                  <a:off x="811606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5" name="Google Shape;10395;p51">
                  <a:extLst>
                    <a:ext uri="{FF2B5EF4-FFF2-40B4-BE49-F238E27FC236}">
                      <a16:creationId xmlns:a16="http://schemas.microsoft.com/office/drawing/2014/main" id="{63EC9F35-8178-D99D-874D-E53F77835F85}"/>
                    </a:ext>
                  </a:extLst>
                </p:cNvPr>
                <p:cNvSpPr/>
                <p:nvPr/>
              </p:nvSpPr>
              <p:spPr>
                <a:xfrm>
                  <a:off x="785801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6" name="Google Shape;10396;p51">
                  <a:extLst>
                    <a:ext uri="{FF2B5EF4-FFF2-40B4-BE49-F238E27FC236}">
                      <a16:creationId xmlns:a16="http://schemas.microsoft.com/office/drawing/2014/main" id="{B5ED7336-4822-10F3-BFFA-DB78B6C9E5C4}"/>
                    </a:ext>
                  </a:extLst>
                </p:cNvPr>
                <p:cNvSpPr/>
                <p:nvPr/>
              </p:nvSpPr>
              <p:spPr>
                <a:xfrm>
                  <a:off x="7987043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397" name="Google Shape;10397;p51">
              <a:extLst>
                <a:ext uri="{FF2B5EF4-FFF2-40B4-BE49-F238E27FC236}">
                  <a16:creationId xmlns:a16="http://schemas.microsoft.com/office/drawing/2014/main" id="{F46254BD-475B-0C70-E6CE-4D1FD328CF8A}"/>
                </a:ext>
              </a:extLst>
            </p:cNvPr>
            <p:cNvGrpSpPr/>
            <p:nvPr/>
          </p:nvGrpSpPr>
          <p:grpSpPr>
            <a:xfrm rot="2700000">
              <a:off x="708019" y="2830952"/>
              <a:ext cx="387076" cy="392689"/>
              <a:chOff x="6301268" y="2035382"/>
              <a:chExt cx="387080" cy="392693"/>
            </a:xfrm>
          </p:grpSpPr>
          <p:sp>
            <p:nvSpPr>
              <p:cNvPr id="10398" name="Google Shape;10398;p51">
                <a:extLst>
                  <a:ext uri="{FF2B5EF4-FFF2-40B4-BE49-F238E27FC236}">
                    <a16:creationId xmlns:a16="http://schemas.microsoft.com/office/drawing/2014/main" id="{001FF422-CD5E-5B1B-D4C1-3CE11B1552B7}"/>
                  </a:ext>
                </a:extLst>
              </p:cNvPr>
              <p:cNvSpPr/>
              <p:nvPr/>
            </p:nvSpPr>
            <p:spPr>
              <a:xfrm>
                <a:off x="6430293" y="2297182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99" name="Google Shape;10399;p51">
                <a:extLst>
                  <a:ext uri="{FF2B5EF4-FFF2-40B4-BE49-F238E27FC236}">
                    <a16:creationId xmlns:a16="http://schemas.microsoft.com/office/drawing/2014/main" id="{B73B9144-80F3-6F36-CE70-27DDDF022B45}"/>
                  </a:ext>
                </a:extLst>
              </p:cNvPr>
              <p:cNvGrpSpPr/>
              <p:nvPr/>
            </p:nvGrpSpPr>
            <p:grpSpPr>
              <a:xfrm>
                <a:off x="6301268" y="2035382"/>
                <a:ext cx="387080" cy="261793"/>
                <a:chOff x="7858018" y="1481557"/>
                <a:chExt cx="387080" cy="261793"/>
              </a:xfrm>
            </p:grpSpPr>
            <p:sp>
              <p:nvSpPr>
                <p:cNvPr id="10400" name="Google Shape;10400;p51">
                  <a:extLst>
                    <a:ext uri="{FF2B5EF4-FFF2-40B4-BE49-F238E27FC236}">
                      <a16:creationId xmlns:a16="http://schemas.microsoft.com/office/drawing/2014/main" id="{B0578002-990F-2355-0627-FC298BF82A44}"/>
                    </a:ext>
                  </a:extLst>
                </p:cNvPr>
                <p:cNvSpPr/>
                <p:nvPr/>
              </p:nvSpPr>
              <p:spPr>
                <a:xfrm>
                  <a:off x="7987043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1" name="Google Shape;10401;p51">
                  <a:extLst>
                    <a:ext uri="{FF2B5EF4-FFF2-40B4-BE49-F238E27FC236}">
                      <a16:creationId xmlns:a16="http://schemas.microsoft.com/office/drawing/2014/main" id="{D2081B45-9D8B-9EDB-7AEB-C3BF1D4FEB00}"/>
                    </a:ext>
                  </a:extLst>
                </p:cNvPr>
                <p:cNvSpPr/>
                <p:nvPr/>
              </p:nvSpPr>
              <p:spPr>
                <a:xfrm>
                  <a:off x="8116068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2" name="Google Shape;10402;p51">
                  <a:extLst>
                    <a:ext uri="{FF2B5EF4-FFF2-40B4-BE49-F238E27FC236}">
                      <a16:creationId xmlns:a16="http://schemas.microsoft.com/office/drawing/2014/main" id="{72A3CAED-A8D1-2041-8D0F-3EFFF750B755}"/>
                    </a:ext>
                  </a:extLst>
                </p:cNvPr>
                <p:cNvSpPr/>
                <p:nvPr/>
              </p:nvSpPr>
              <p:spPr>
                <a:xfrm>
                  <a:off x="811606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3" name="Google Shape;10403;p51">
                  <a:extLst>
                    <a:ext uri="{FF2B5EF4-FFF2-40B4-BE49-F238E27FC236}">
                      <a16:creationId xmlns:a16="http://schemas.microsoft.com/office/drawing/2014/main" id="{B0DE0D45-393C-42C9-143C-344A71136887}"/>
                    </a:ext>
                  </a:extLst>
                </p:cNvPr>
                <p:cNvSpPr/>
                <p:nvPr/>
              </p:nvSpPr>
              <p:spPr>
                <a:xfrm>
                  <a:off x="785801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4" name="Google Shape;10404;p51">
                  <a:extLst>
                    <a:ext uri="{FF2B5EF4-FFF2-40B4-BE49-F238E27FC236}">
                      <a16:creationId xmlns:a16="http://schemas.microsoft.com/office/drawing/2014/main" id="{9AC8E7DC-5344-EE21-73E5-5D32E4A3F924}"/>
                    </a:ext>
                  </a:extLst>
                </p:cNvPr>
                <p:cNvSpPr/>
                <p:nvPr/>
              </p:nvSpPr>
              <p:spPr>
                <a:xfrm>
                  <a:off x="7987043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05" name="Google Shape;10405;p51">
              <a:extLst>
                <a:ext uri="{FF2B5EF4-FFF2-40B4-BE49-F238E27FC236}">
                  <a16:creationId xmlns:a16="http://schemas.microsoft.com/office/drawing/2014/main" id="{220833D7-3534-D493-5C62-45F611B983C4}"/>
                </a:ext>
              </a:extLst>
            </p:cNvPr>
            <p:cNvSpPr/>
            <p:nvPr/>
          </p:nvSpPr>
          <p:spPr>
            <a:xfrm rot="2700000">
              <a:off x="837052" y="2598190"/>
              <a:ext cx="129028" cy="130892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6" name="Google Shape;10406;p51">
            <a:extLst>
              <a:ext uri="{FF2B5EF4-FFF2-40B4-BE49-F238E27FC236}">
                <a16:creationId xmlns:a16="http://schemas.microsoft.com/office/drawing/2014/main" id="{36CEAFA7-FA4F-13E7-CE31-F5371ED03815}"/>
              </a:ext>
            </a:extLst>
          </p:cNvPr>
          <p:cNvGrpSpPr/>
          <p:nvPr/>
        </p:nvGrpSpPr>
        <p:grpSpPr>
          <a:xfrm>
            <a:off x="7706386" y="3190188"/>
            <a:ext cx="579143" cy="516117"/>
            <a:chOff x="7878761" y="2153313"/>
            <a:chExt cx="579143" cy="516117"/>
          </a:xfrm>
        </p:grpSpPr>
        <p:grpSp>
          <p:nvGrpSpPr>
            <p:cNvPr id="10407" name="Google Shape;10407;p51">
              <a:extLst>
                <a:ext uri="{FF2B5EF4-FFF2-40B4-BE49-F238E27FC236}">
                  <a16:creationId xmlns:a16="http://schemas.microsoft.com/office/drawing/2014/main" id="{93E7850E-B69E-7549-8BC3-515D4F294D9D}"/>
                </a:ext>
              </a:extLst>
            </p:cNvPr>
            <p:cNvGrpSpPr/>
            <p:nvPr/>
          </p:nvGrpSpPr>
          <p:grpSpPr>
            <a:xfrm rot="-5400000">
              <a:off x="8040243" y="2122732"/>
              <a:ext cx="387080" cy="448243"/>
              <a:chOff x="7858018" y="1295107"/>
              <a:chExt cx="387080" cy="448243"/>
            </a:xfrm>
          </p:grpSpPr>
          <p:sp>
            <p:nvSpPr>
              <p:cNvPr id="10408" name="Google Shape;10408;p51">
                <a:extLst>
                  <a:ext uri="{FF2B5EF4-FFF2-40B4-BE49-F238E27FC236}">
                    <a16:creationId xmlns:a16="http://schemas.microsoft.com/office/drawing/2014/main" id="{9C109A67-EFA2-0A82-4420-BC891A896299}"/>
                  </a:ext>
                </a:extLst>
              </p:cNvPr>
              <p:cNvSpPr/>
              <p:nvPr/>
            </p:nvSpPr>
            <p:spPr>
              <a:xfrm>
                <a:off x="8116068" y="129510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09" name="Google Shape;10409;p51">
                <a:extLst>
                  <a:ext uri="{FF2B5EF4-FFF2-40B4-BE49-F238E27FC236}">
                    <a16:creationId xmlns:a16="http://schemas.microsoft.com/office/drawing/2014/main" id="{DA6BC130-FB52-73F3-E950-5F367361DF8A}"/>
                  </a:ext>
                </a:extLst>
              </p:cNvPr>
              <p:cNvGrpSpPr/>
              <p:nvPr/>
            </p:nvGrpSpPr>
            <p:grpSpPr>
              <a:xfrm>
                <a:off x="7858018" y="1481557"/>
                <a:ext cx="387080" cy="261793"/>
                <a:chOff x="7858018" y="1481557"/>
                <a:chExt cx="387080" cy="261793"/>
              </a:xfrm>
            </p:grpSpPr>
            <p:sp>
              <p:nvSpPr>
                <p:cNvPr id="10410" name="Google Shape;10410;p51">
                  <a:extLst>
                    <a:ext uri="{FF2B5EF4-FFF2-40B4-BE49-F238E27FC236}">
                      <a16:creationId xmlns:a16="http://schemas.microsoft.com/office/drawing/2014/main" id="{6EEF0724-C581-A84E-3911-5858B4833D2E}"/>
                    </a:ext>
                  </a:extLst>
                </p:cNvPr>
                <p:cNvSpPr/>
                <p:nvPr/>
              </p:nvSpPr>
              <p:spPr>
                <a:xfrm>
                  <a:off x="7987043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1" name="Google Shape;10411;p51">
                  <a:extLst>
                    <a:ext uri="{FF2B5EF4-FFF2-40B4-BE49-F238E27FC236}">
                      <a16:creationId xmlns:a16="http://schemas.microsoft.com/office/drawing/2014/main" id="{DB458D23-46B2-82DC-D9C5-BD88A27B772F}"/>
                    </a:ext>
                  </a:extLst>
                </p:cNvPr>
                <p:cNvSpPr/>
                <p:nvPr/>
              </p:nvSpPr>
              <p:spPr>
                <a:xfrm>
                  <a:off x="7987043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2" name="Google Shape;10412;p51">
                  <a:extLst>
                    <a:ext uri="{FF2B5EF4-FFF2-40B4-BE49-F238E27FC236}">
                      <a16:creationId xmlns:a16="http://schemas.microsoft.com/office/drawing/2014/main" id="{0502A8C1-FC57-147F-7558-0AEA220B8DC1}"/>
                    </a:ext>
                  </a:extLst>
                </p:cNvPr>
                <p:cNvSpPr/>
                <p:nvPr/>
              </p:nvSpPr>
              <p:spPr>
                <a:xfrm>
                  <a:off x="8116068" y="14815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3" name="Google Shape;10413;p51">
                  <a:extLst>
                    <a:ext uri="{FF2B5EF4-FFF2-40B4-BE49-F238E27FC236}">
                      <a16:creationId xmlns:a16="http://schemas.microsoft.com/office/drawing/2014/main" id="{E4570531-D4EB-DF39-4542-9E31B89B1FBB}"/>
                    </a:ext>
                  </a:extLst>
                </p:cNvPr>
                <p:cNvSpPr/>
                <p:nvPr/>
              </p:nvSpPr>
              <p:spPr>
                <a:xfrm>
                  <a:off x="811606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4" name="Google Shape;10414;p51">
                  <a:extLst>
                    <a:ext uri="{FF2B5EF4-FFF2-40B4-BE49-F238E27FC236}">
                      <a16:creationId xmlns:a16="http://schemas.microsoft.com/office/drawing/2014/main" id="{A68DD5A1-B060-28C8-25D4-E4EA72D13AA1}"/>
                    </a:ext>
                  </a:extLst>
                </p:cNvPr>
                <p:cNvSpPr/>
                <p:nvPr/>
              </p:nvSpPr>
              <p:spPr>
                <a:xfrm>
                  <a:off x="7858018" y="1612457"/>
                  <a:ext cx="129030" cy="130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877" extrusionOk="0">
                      <a:moveTo>
                        <a:pt x="0" y="1"/>
                      </a:moveTo>
                      <a:lnTo>
                        <a:pt x="0" y="1877"/>
                      </a:lnTo>
                      <a:lnTo>
                        <a:pt x="1876" y="1877"/>
                      </a:lnTo>
                      <a:lnTo>
                        <a:pt x="1876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415" name="Google Shape;10415;p51">
              <a:extLst>
                <a:ext uri="{FF2B5EF4-FFF2-40B4-BE49-F238E27FC236}">
                  <a16:creationId xmlns:a16="http://schemas.microsoft.com/office/drawing/2014/main" id="{DA6977A3-8426-FBA9-597C-69A85BCDCC3A}"/>
                </a:ext>
              </a:extLst>
            </p:cNvPr>
            <p:cNvSpPr/>
            <p:nvPr/>
          </p:nvSpPr>
          <p:spPr>
            <a:xfrm rot="-5400000">
              <a:off x="7879693" y="2281419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1">
              <a:extLst>
                <a:ext uri="{FF2B5EF4-FFF2-40B4-BE49-F238E27FC236}">
                  <a16:creationId xmlns:a16="http://schemas.microsoft.com/office/drawing/2014/main" id="{F13DDD5B-9D94-0521-44CF-B211BC87F1D3}"/>
                </a:ext>
              </a:extLst>
            </p:cNvPr>
            <p:cNvSpPr/>
            <p:nvPr/>
          </p:nvSpPr>
          <p:spPr>
            <a:xfrm rot="-5400000">
              <a:off x="8010593" y="2539469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1">
            <a:extLst>
              <a:ext uri="{FF2B5EF4-FFF2-40B4-BE49-F238E27FC236}">
                <a16:creationId xmlns:a16="http://schemas.microsoft.com/office/drawing/2014/main" id="{70971CE0-26F5-EA90-E0BB-7CC3EEE453F4}"/>
              </a:ext>
            </a:extLst>
          </p:cNvPr>
          <p:cNvGrpSpPr/>
          <p:nvPr/>
        </p:nvGrpSpPr>
        <p:grpSpPr>
          <a:xfrm>
            <a:off x="1156729" y="4163106"/>
            <a:ext cx="341885" cy="373951"/>
            <a:chOff x="1129378" y="3247948"/>
            <a:chExt cx="928026" cy="1014516"/>
          </a:xfrm>
        </p:grpSpPr>
        <p:sp>
          <p:nvSpPr>
            <p:cNvPr id="10418" name="Google Shape;10418;p51">
              <a:extLst>
                <a:ext uri="{FF2B5EF4-FFF2-40B4-BE49-F238E27FC236}">
                  <a16:creationId xmlns:a16="http://schemas.microsoft.com/office/drawing/2014/main" id="{5C97A13B-AC0B-1E0A-C2EB-AC929A864E06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1">
              <a:extLst>
                <a:ext uri="{FF2B5EF4-FFF2-40B4-BE49-F238E27FC236}">
                  <a16:creationId xmlns:a16="http://schemas.microsoft.com/office/drawing/2014/main" id="{486CFDE2-9FBA-0244-9071-A9FFD4EA5AEA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1">
              <a:extLst>
                <a:ext uri="{FF2B5EF4-FFF2-40B4-BE49-F238E27FC236}">
                  <a16:creationId xmlns:a16="http://schemas.microsoft.com/office/drawing/2014/main" id="{D65C1CFC-4C0A-1045-7317-BA0E48896854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1">
              <a:extLst>
                <a:ext uri="{FF2B5EF4-FFF2-40B4-BE49-F238E27FC236}">
                  <a16:creationId xmlns:a16="http://schemas.microsoft.com/office/drawing/2014/main" id="{0B502EAC-E19E-AF4E-BEBB-DA2E6E9E1EA2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1">
              <a:extLst>
                <a:ext uri="{FF2B5EF4-FFF2-40B4-BE49-F238E27FC236}">
                  <a16:creationId xmlns:a16="http://schemas.microsoft.com/office/drawing/2014/main" id="{7FACC843-CAD2-869B-C5DB-234D537E6EB5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51">
              <a:extLst>
                <a:ext uri="{FF2B5EF4-FFF2-40B4-BE49-F238E27FC236}">
                  <a16:creationId xmlns:a16="http://schemas.microsoft.com/office/drawing/2014/main" id="{31F3CF55-1939-0BD7-3E68-A8D06F4B9CDC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51">
              <a:extLst>
                <a:ext uri="{FF2B5EF4-FFF2-40B4-BE49-F238E27FC236}">
                  <a16:creationId xmlns:a16="http://schemas.microsoft.com/office/drawing/2014/main" id="{2F9E0585-D756-7B4D-7753-914729DC6CC5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1">
              <a:extLst>
                <a:ext uri="{FF2B5EF4-FFF2-40B4-BE49-F238E27FC236}">
                  <a16:creationId xmlns:a16="http://schemas.microsoft.com/office/drawing/2014/main" id="{3037E86C-3F6C-9B23-6AD4-9D7D95C728F8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1">
              <a:extLst>
                <a:ext uri="{FF2B5EF4-FFF2-40B4-BE49-F238E27FC236}">
                  <a16:creationId xmlns:a16="http://schemas.microsoft.com/office/drawing/2014/main" id="{C5989B94-E2C8-2D46-DAFD-E22AA9602326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1">
              <a:extLst>
                <a:ext uri="{FF2B5EF4-FFF2-40B4-BE49-F238E27FC236}">
                  <a16:creationId xmlns:a16="http://schemas.microsoft.com/office/drawing/2014/main" id="{0284675F-9EE9-1DAF-E610-D557B5D5635E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51">
              <a:extLst>
                <a:ext uri="{FF2B5EF4-FFF2-40B4-BE49-F238E27FC236}">
                  <a16:creationId xmlns:a16="http://schemas.microsoft.com/office/drawing/2014/main" id="{1DC538EF-7E71-8F39-A070-26133C8DEEF8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51">
              <a:extLst>
                <a:ext uri="{FF2B5EF4-FFF2-40B4-BE49-F238E27FC236}">
                  <a16:creationId xmlns:a16="http://schemas.microsoft.com/office/drawing/2014/main" id="{4570C2DE-FA26-D32D-C665-19D120EC5040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1">
              <a:extLst>
                <a:ext uri="{FF2B5EF4-FFF2-40B4-BE49-F238E27FC236}">
                  <a16:creationId xmlns:a16="http://schemas.microsoft.com/office/drawing/2014/main" id="{9DD98375-6DBA-7817-402C-C3B0E0BB4914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51">
              <a:extLst>
                <a:ext uri="{FF2B5EF4-FFF2-40B4-BE49-F238E27FC236}">
                  <a16:creationId xmlns:a16="http://schemas.microsoft.com/office/drawing/2014/main" id="{7E664E5D-720C-77A3-E85C-2A2DDC24BA7F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51">
              <a:extLst>
                <a:ext uri="{FF2B5EF4-FFF2-40B4-BE49-F238E27FC236}">
                  <a16:creationId xmlns:a16="http://schemas.microsoft.com/office/drawing/2014/main" id="{4A0C229C-B31D-0435-705A-27721821EF1C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51">
              <a:extLst>
                <a:ext uri="{FF2B5EF4-FFF2-40B4-BE49-F238E27FC236}">
                  <a16:creationId xmlns:a16="http://schemas.microsoft.com/office/drawing/2014/main" id="{E2699EDA-DA74-1C28-BD1C-5C290FA4E4C8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51">
              <a:extLst>
                <a:ext uri="{FF2B5EF4-FFF2-40B4-BE49-F238E27FC236}">
                  <a16:creationId xmlns:a16="http://schemas.microsoft.com/office/drawing/2014/main" id="{2A7C41E1-EEBC-1450-BE03-9B38B8B54C35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5" name="Google Shape;10435;p51">
            <a:extLst>
              <a:ext uri="{FF2B5EF4-FFF2-40B4-BE49-F238E27FC236}">
                <a16:creationId xmlns:a16="http://schemas.microsoft.com/office/drawing/2014/main" id="{0B3DC90F-3EF1-7A30-EDBA-5303A0F02D10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0436" name="Google Shape;10436;p51">
              <a:extLst>
                <a:ext uri="{FF2B5EF4-FFF2-40B4-BE49-F238E27FC236}">
                  <a16:creationId xmlns:a16="http://schemas.microsoft.com/office/drawing/2014/main" id="{C4D5AC7A-A441-D983-F563-FB769CBA801E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51">
              <a:extLst>
                <a:ext uri="{FF2B5EF4-FFF2-40B4-BE49-F238E27FC236}">
                  <a16:creationId xmlns:a16="http://schemas.microsoft.com/office/drawing/2014/main" id="{57FA6457-C0F3-349B-4F3F-1629019A56B6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51">
              <a:extLst>
                <a:ext uri="{FF2B5EF4-FFF2-40B4-BE49-F238E27FC236}">
                  <a16:creationId xmlns:a16="http://schemas.microsoft.com/office/drawing/2014/main" id="{5BA85D4C-6EAD-C30E-A7FA-A4A858D26FF9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1">
              <a:extLst>
                <a:ext uri="{FF2B5EF4-FFF2-40B4-BE49-F238E27FC236}">
                  <a16:creationId xmlns:a16="http://schemas.microsoft.com/office/drawing/2014/main" id="{11A925B7-C488-43C9-04C5-7868A7C9251F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1">
              <a:extLst>
                <a:ext uri="{FF2B5EF4-FFF2-40B4-BE49-F238E27FC236}">
                  <a16:creationId xmlns:a16="http://schemas.microsoft.com/office/drawing/2014/main" id="{35738726-BBB4-8F95-2BD1-63DEC1039184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1">
              <a:extLst>
                <a:ext uri="{FF2B5EF4-FFF2-40B4-BE49-F238E27FC236}">
                  <a16:creationId xmlns:a16="http://schemas.microsoft.com/office/drawing/2014/main" id="{44B1E8B1-3254-687D-53C8-6CAA849618B7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1">
              <a:extLst>
                <a:ext uri="{FF2B5EF4-FFF2-40B4-BE49-F238E27FC236}">
                  <a16:creationId xmlns:a16="http://schemas.microsoft.com/office/drawing/2014/main" id="{257F94B0-89D1-2B98-96DE-C54F9D0AADAB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51">
              <a:extLst>
                <a:ext uri="{FF2B5EF4-FFF2-40B4-BE49-F238E27FC236}">
                  <a16:creationId xmlns:a16="http://schemas.microsoft.com/office/drawing/2014/main" id="{D1973BB6-29F0-9CD6-F743-80F09B459B8B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51">
              <a:extLst>
                <a:ext uri="{FF2B5EF4-FFF2-40B4-BE49-F238E27FC236}">
                  <a16:creationId xmlns:a16="http://schemas.microsoft.com/office/drawing/2014/main" id="{0538B624-5742-4115-78DF-82EB42CBCBD6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1">
              <a:extLst>
                <a:ext uri="{FF2B5EF4-FFF2-40B4-BE49-F238E27FC236}">
                  <a16:creationId xmlns:a16="http://schemas.microsoft.com/office/drawing/2014/main" id="{4FA7B635-BF0B-72CD-F462-545EB3A240EF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51">
              <a:extLst>
                <a:ext uri="{FF2B5EF4-FFF2-40B4-BE49-F238E27FC236}">
                  <a16:creationId xmlns:a16="http://schemas.microsoft.com/office/drawing/2014/main" id="{FA881F09-A2EB-A8EA-2C17-2BC20BFEBB5B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51">
              <a:extLst>
                <a:ext uri="{FF2B5EF4-FFF2-40B4-BE49-F238E27FC236}">
                  <a16:creationId xmlns:a16="http://schemas.microsoft.com/office/drawing/2014/main" id="{8FD8493E-7278-D9A3-0C3D-24E3A55AB579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51">
              <a:extLst>
                <a:ext uri="{FF2B5EF4-FFF2-40B4-BE49-F238E27FC236}">
                  <a16:creationId xmlns:a16="http://schemas.microsoft.com/office/drawing/2014/main" id="{8DC6D072-EDF4-5A23-9D09-1CA4DF384771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1">
              <a:extLst>
                <a:ext uri="{FF2B5EF4-FFF2-40B4-BE49-F238E27FC236}">
                  <a16:creationId xmlns:a16="http://schemas.microsoft.com/office/drawing/2014/main" id="{126D540D-13B0-B86A-1E13-4DA920E23D90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1">
              <a:extLst>
                <a:ext uri="{FF2B5EF4-FFF2-40B4-BE49-F238E27FC236}">
                  <a16:creationId xmlns:a16="http://schemas.microsoft.com/office/drawing/2014/main" id="{26AF7F88-2912-0555-FDAD-D291A5875026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1" name="Google Shape;10451;p51">
            <a:extLst>
              <a:ext uri="{FF2B5EF4-FFF2-40B4-BE49-F238E27FC236}">
                <a16:creationId xmlns:a16="http://schemas.microsoft.com/office/drawing/2014/main" id="{0EAE5AAD-DE27-2F2E-9ED0-4140D572140D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0452" name="Google Shape;10452;p51">
              <a:extLst>
                <a:ext uri="{FF2B5EF4-FFF2-40B4-BE49-F238E27FC236}">
                  <a16:creationId xmlns:a16="http://schemas.microsoft.com/office/drawing/2014/main" id="{8099606F-395D-209A-3949-182C201E1320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0453" name="Google Shape;10453;p51">
                <a:extLst>
                  <a:ext uri="{FF2B5EF4-FFF2-40B4-BE49-F238E27FC236}">
                    <a16:creationId xmlns:a16="http://schemas.microsoft.com/office/drawing/2014/main" id="{0DB1257C-EC36-1E4D-07FD-1A1F333A792A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51">
                <a:extLst>
                  <a:ext uri="{FF2B5EF4-FFF2-40B4-BE49-F238E27FC236}">
                    <a16:creationId xmlns:a16="http://schemas.microsoft.com/office/drawing/2014/main" id="{53C1BEEA-338B-22CB-F0E5-08582F5AB63C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51">
                <a:extLst>
                  <a:ext uri="{FF2B5EF4-FFF2-40B4-BE49-F238E27FC236}">
                    <a16:creationId xmlns:a16="http://schemas.microsoft.com/office/drawing/2014/main" id="{1C012B85-6CD8-C3F0-2634-9E559D816F7C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51">
                <a:extLst>
                  <a:ext uri="{FF2B5EF4-FFF2-40B4-BE49-F238E27FC236}">
                    <a16:creationId xmlns:a16="http://schemas.microsoft.com/office/drawing/2014/main" id="{31629C22-A9DC-4EE6-A318-D78501185FEB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51">
                <a:extLst>
                  <a:ext uri="{FF2B5EF4-FFF2-40B4-BE49-F238E27FC236}">
                    <a16:creationId xmlns:a16="http://schemas.microsoft.com/office/drawing/2014/main" id="{57EF253E-B117-7381-FEF1-0F7CFE218A6B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51">
                <a:extLst>
                  <a:ext uri="{FF2B5EF4-FFF2-40B4-BE49-F238E27FC236}">
                    <a16:creationId xmlns:a16="http://schemas.microsoft.com/office/drawing/2014/main" id="{B693CAEF-3260-FE74-CB29-5B9B3A0D3F77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51">
                <a:extLst>
                  <a:ext uri="{FF2B5EF4-FFF2-40B4-BE49-F238E27FC236}">
                    <a16:creationId xmlns:a16="http://schemas.microsoft.com/office/drawing/2014/main" id="{C2AFA85C-34A8-4AEE-4239-C71A9C07C470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51">
                <a:extLst>
                  <a:ext uri="{FF2B5EF4-FFF2-40B4-BE49-F238E27FC236}">
                    <a16:creationId xmlns:a16="http://schemas.microsoft.com/office/drawing/2014/main" id="{5D43765F-350E-3B2C-8D07-8F9325E2218B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51">
                <a:extLst>
                  <a:ext uri="{FF2B5EF4-FFF2-40B4-BE49-F238E27FC236}">
                    <a16:creationId xmlns:a16="http://schemas.microsoft.com/office/drawing/2014/main" id="{4E497170-BE3D-F923-749E-4C10319E535F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51">
                <a:extLst>
                  <a:ext uri="{FF2B5EF4-FFF2-40B4-BE49-F238E27FC236}">
                    <a16:creationId xmlns:a16="http://schemas.microsoft.com/office/drawing/2014/main" id="{4A74FEDD-8055-99C1-6D2D-7BB6D0C96277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51">
                <a:extLst>
                  <a:ext uri="{FF2B5EF4-FFF2-40B4-BE49-F238E27FC236}">
                    <a16:creationId xmlns:a16="http://schemas.microsoft.com/office/drawing/2014/main" id="{870C0675-3B71-0B5B-5FCF-F97884821046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51">
                <a:extLst>
                  <a:ext uri="{FF2B5EF4-FFF2-40B4-BE49-F238E27FC236}">
                    <a16:creationId xmlns:a16="http://schemas.microsoft.com/office/drawing/2014/main" id="{B5265A2F-1DDD-E59A-BE60-DC0B15486487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51">
                <a:extLst>
                  <a:ext uri="{FF2B5EF4-FFF2-40B4-BE49-F238E27FC236}">
                    <a16:creationId xmlns:a16="http://schemas.microsoft.com/office/drawing/2014/main" id="{48FF219B-B28D-31CB-9264-F5EA629FD3F4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51">
                <a:extLst>
                  <a:ext uri="{FF2B5EF4-FFF2-40B4-BE49-F238E27FC236}">
                    <a16:creationId xmlns:a16="http://schemas.microsoft.com/office/drawing/2014/main" id="{F8B26474-E1E9-65A5-D8AE-AD38658CA88A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67" name="Google Shape;10467;p51">
              <a:extLst>
                <a:ext uri="{FF2B5EF4-FFF2-40B4-BE49-F238E27FC236}">
                  <a16:creationId xmlns:a16="http://schemas.microsoft.com/office/drawing/2014/main" id="{89AEF9C3-E5EC-B028-4F6F-B07AA652CB48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8" name="Google Shape;10468;p51">
            <a:extLst>
              <a:ext uri="{FF2B5EF4-FFF2-40B4-BE49-F238E27FC236}">
                <a16:creationId xmlns:a16="http://schemas.microsoft.com/office/drawing/2014/main" id="{CFF4983B-165D-D1E9-5D51-B61C2A3FF7E5}"/>
              </a:ext>
            </a:extLst>
          </p:cNvPr>
          <p:cNvSpPr/>
          <p:nvPr/>
        </p:nvSpPr>
        <p:spPr>
          <a:xfrm>
            <a:off x="858485" y="1818600"/>
            <a:ext cx="19359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Fine-tuning layouts after each round of testing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0469" name="Google Shape;10469;p51">
            <a:extLst>
              <a:ext uri="{FF2B5EF4-FFF2-40B4-BE49-F238E27FC236}">
                <a16:creationId xmlns:a16="http://schemas.microsoft.com/office/drawing/2014/main" id="{10526B1F-5DD0-1462-C190-384A004A4B61}"/>
              </a:ext>
            </a:extLst>
          </p:cNvPr>
          <p:cNvSpPr/>
          <p:nvPr/>
        </p:nvSpPr>
        <p:spPr>
          <a:xfrm>
            <a:off x="3604060" y="1818600"/>
            <a:ext cx="19359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Rapidly prototyping with minimal waste 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0470" name="Google Shape;10470;p51">
            <a:extLst>
              <a:ext uri="{FF2B5EF4-FFF2-40B4-BE49-F238E27FC236}">
                <a16:creationId xmlns:a16="http://schemas.microsoft.com/office/drawing/2014/main" id="{C22C118A-8C86-AF6F-39A1-9F69E6C4B85B}"/>
              </a:ext>
            </a:extLst>
          </p:cNvPr>
          <p:cNvSpPr/>
          <p:nvPr/>
        </p:nvSpPr>
        <p:spPr>
          <a:xfrm>
            <a:off x="6349635" y="1818600"/>
            <a:ext cx="19359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Each controller needs to be tested for efficiency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0471" name="Google Shape;10471;p51">
            <a:extLst>
              <a:ext uri="{FF2B5EF4-FFF2-40B4-BE49-F238E27FC236}">
                <a16:creationId xmlns:a16="http://schemas.microsoft.com/office/drawing/2014/main" id="{C848C3DE-27FB-5D96-6558-C001492D5FB6}"/>
              </a:ext>
            </a:extLst>
          </p:cNvPr>
          <p:cNvSpPr/>
          <p:nvPr/>
        </p:nvSpPr>
        <p:spPr>
          <a:xfrm>
            <a:off x="5274860" y="3387753"/>
            <a:ext cx="19359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CAD design is time consuming even with the codesigner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0472" name="Google Shape;10472;p51">
            <a:extLst>
              <a:ext uri="{FF2B5EF4-FFF2-40B4-BE49-F238E27FC236}">
                <a16:creationId xmlns:a16="http://schemas.microsoft.com/office/drawing/2014/main" id="{264A1DE7-D9BA-3BAC-F903-32D2EDC4A3CA}"/>
              </a:ext>
            </a:extLst>
          </p:cNvPr>
          <p:cNvSpPr/>
          <p:nvPr/>
        </p:nvSpPr>
        <p:spPr>
          <a:xfrm>
            <a:off x="2464448" y="3387753"/>
            <a:ext cx="19359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Joysticks, Switches, and controllers need in-situ testing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48313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4">
          <a:extLst>
            <a:ext uri="{FF2B5EF4-FFF2-40B4-BE49-F238E27FC236}">
              <a16:creationId xmlns:a16="http://schemas.microsoft.com/office/drawing/2014/main" id="{003709C5-AF19-9EED-95B7-6A2661D93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5" name="Google Shape;6865;p38">
            <a:extLst>
              <a:ext uri="{FF2B5EF4-FFF2-40B4-BE49-F238E27FC236}">
                <a16:creationId xmlns:a16="http://schemas.microsoft.com/office/drawing/2014/main" id="{A0FA5DD5-8F43-EC90-AC91-D3CFAA5CD4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Issues that hindered the co-design</a:t>
            </a:r>
            <a:endParaRPr dirty="0"/>
          </a:p>
        </p:txBody>
      </p:sp>
      <p:sp>
        <p:nvSpPr>
          <p:cNvPr id="6866" name="Google Shape;6866;p38">
            <a:extLst>
              <a:ext uri="{FF2B5EF4-FFF2-40B4-BE49-F238E27FC236}">
                <a16:creationId xmlns:a16="http://schemas.microsoft.com/office/drawing/2014/main" id="{E6166B9C-C228-162A-4182-77602B098B7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Errors</a:t>
            </a:r>
            <a:endParaRPr dirty="0"/>
          </a:p>
        </p:txBody>
      </p:sp>
      <p:sp>
        <p:nvSpPr>
          <p:cNvPr id="6867" name="Google Shape;6867;p38">
            <a:extLst>
              <a:ext uri="{FF2B5EF4-FFF2-40B4-BE49-F238E27FC236}">
                <a16:creationId xmlns:a16="http://schemas.microsoft.com/office/drawing/2014/main" id="{5AE80840-DDFA-4388-16E4-885C7C3A671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2945015"/>
            <a:ext cx="2336400" cy="908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</a:t>
            </a:r>
            <a:r>
              <a:rPr lang="en" dirty="0"/>
              <a:t> designed for a RP2040 board with 1 less GPIO pin than required</a:t>
            </a:r>
            <a:endParaRPr dirty="0"/>
          </a:p>
        </p:txBody>
      </p:sp>
      <p:sp>
        <p:nvSpPr>
          <p:cNvPr id="6868" name="Google Shape;6868;p38">
            <a:extLst>
              <a:ext uri="{FF2B5EF4-FFF2-40B4-BE49-F238E27FC236}">
                <a16:creationId xmlns:a16="http://schemas.microsoft.com/office/drawing/2014/main" id="{AEA353F1-0EAC-A9D1-9E6A-42548403BB8C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3403800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</a:t>
            </a:r>
            <a:endParaRPr dirty="0"/>
          </a:p>
        </p:txBody>
      </p:sp>
      <p:sp>
        <p:nvSpPr>
          <p:cNvPr id="6869" name="Google Shape;6869;p38">
            <a:extLst>
              <a:ext uri="{FF2B5EF4-FFF2-40B4-BE49-F238E27FC236}">
                <a16:creationId xmlns:a16="http://schemas.microsoft.com/office/drawing/2014/main" id="{0B89F136-6624-C606-8CC1-E6FB311BAB09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03800" y="2945015"/>
            <a:ext cx="2336400" cy="908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Co-design relies on everyone’s schedule aligning and hoping no one is ill</a:t>
            </a:r>
            <a:endParaRPr dirty="0"/>
          </a:p>
        </p:txBody>
      </p:sp>
      <p:sp>
        <p:nvSpPr>
          <p:cNvPr id="6870" name="Google Shape;6870;p38">
            <a:extLst>
              <a:ext uri="{FF2B5EF4-FFF2-40B4-BE49-F238E27FC236}">
                <a16:creationId xmlns:a16="http://schemas.microsoft.com/office/drawing/2014/main" id="{CC3A4221-D76C-6EDB-1BF0-BEF6E2D0302C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6067975" y="2511775"/>
            <a:ext cx="23364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Prototypes</a:t>
            </a:r>
            <a:endParaRPr sz="1600" dirty="0"/>
          </a:p>
        </p:txBody>
      </p:sp>
      <p:sp>
        <p:nvSpPr>
          <p:cNvPr id="6871" name="Google Shape;6871;p38">
            <a:extLst>
              <a:ext uri="{FF2B5EF4-FFF2-40B4-BE49-F238E27FC236}">
                <a16:creationId xmlns:a16="http://schemas.microsoft.com/office/drawing/2014/main" id="{7FA8F976-45DF-3E2A-4D9D-0C5D85D7C178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67975" y="2945015"/>
            <a:ext cx="2336400" cy="908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Creating a functional prototype in less than 24 hours for testing needs perfect conditions</a:t>
            </a:r>
            <a:endParaRPr dirty="0"/>
          </a:p>
        </p:txBody>
      </p:sp>
      <p:grpSp>
        <p:nvGrpSpPr>
          <p:cNvPr id="6872" name="Google Shape;6872;p38">
            <a:extLst>
              <a:ext uri="{FF2B5EF4-FFF2-40B4-BE49-F238E27FC236}">
                <a16:creationId xmlns:a16="http://schemas.microsoft.com/office/drawing/2014/main" id="{7929FB0B-86F4-84C9-ADC5-A14B9F50EBB1}"/>
              </a:ext>
            </a:extLst>
          </p:cNvPr>
          <p:cNvGrpSpPr/>
          <p:nvPr/>
        </p:nvGrpSpPr>
        <p:grpSpPr>
          <a:xfrm>
            <a:off x="2882993" y="3674807"/>
            <a:ext cx="387080" cy="392693"/>
            <a:chOff x="6301268" y="2035382"/>
            <a:chExt cx="387080" cy="392693"/>
          </a:xfrm>
        </p:grpSpPr>
        <p:sp>
          <p:nvSpPr>
            <p:cNvPr id="6873" name="Google Shape;6873;p38">
              <a:extLst>
                <a:ext uri="{FF2B5EF4-FFF2-40B4-BE49-F238E27FC236}">
                  <a16:creationId xmlns:a16="http://schemas.microsoft.com/office/drawing/2014/main" id="{2A92F98A-49B7-CFD2-BFD6-315318836BD7}"/>
                </a:ext>
              </a:extLst>
            </p:cNvPr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74" name="Google Shape;6874;p38">
              <a:extLst>
                <a:ext uri="{FF2B5EF4-FFF2-40B4-BE49-F238E27FC236}">
                  <a16:creationId xmlns:a16="http://schemas.microsoft.com/office/drawing/2014/main" id="{DED2F753-D7C1-E9B7-6176-43FD7F9888E3}"/>
                </a:ext>
              </a:extLst>
            </p:cNvPr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6875" name="Google Shape;6875;p38">
                <a:extLst>
                  <a:ext uri="{FF2B5EF4-FFF2-40B4-BE49-F238E27FC236}">
                    <a16:creationId xmlns:a16="http://schemas.microsoft.com/office/drawing/2014/main" id="{82ACE773-02E1-EC5D-62BA-469FF5F31745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38">
                <a:extLst>
                  <a:ext uri="{FF2B5EF4-FFF2-40B4-BE49-F238E27FC236}">
                    <a16:creationId xmlns:a16="http://schemas.microsoft.com/office/drawing/2014/main" id="{C2408ECD-E861-8D63-D808-FADD8258A96D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38">
                <a:extLst>
                  <a:ext uri="{FF2B5EF4-FFF2-40B4-BE49-F238E27FC236}">
                    <a16:creationId xmlns:a16="http://schemas.microsoft.com/office/drawing/2014/main" id="{A4AE3C85-ACDB-2B9B-DCE3-AE2F91F332A5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38">
                <a:extLst>
                  <a:ext uri="{FF2B5EF4-FFF2-40B4-BE49-F238E27FC236}">
                    <a16:creationId xmlns:a16="http://schemas.microsoft.com/office/drawing/2014/main" id="{842895C6-1D52-6618-0E93-643CBA0C5CF4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38">
                <a:extLst>
                  <a:ext uri="{FF2B5EF4-FFF2-40B4-BE49-F238E27FC236}">
                    <a16:creationId xmlns:a16="http://schemas.microsoft.com/office/drawing/2014/main" id="{11A909C4-FC38-444B-6FE8-5E206E60E268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80" name="Google Shape;6880;p38">
            <a:extLst>
              <a:ext uri="{FF2B5EF4-FFF2-40B4-BE49-F238E27FC236}">
                <a16:creationId xmlns:a16="http://schemas.microsoft.com/office/drawing/2014/main" id="{52ED0F38-9B68-57C4-0B2C-57B775292997}"/>
              </a:ext>
            </a:extLst>
          </p:cNvPr>
          <p:cNvGrpSpPr/>
          <p:nvPr/>
        </p:nvGrpSpPr>
        <p:grpSpPr>
          <a:xfrm>
            <a:off x="4284159" y="1823606"/>
            <a:ext cx="575682" cy="489713"/>
            <a:chOff x="5476159" y="680800"/>
            <a:chExt cx="1228515" cy="1045056"/>
          </a:xfrm>
        </p:grpSpPr>
        <p:sp>
          <p:nvSpPr>
            <p:cNvPr id="6881" name="Google Shape;6881;p38">
              <a:extLst>
                <a:ext uri="{FF2B5EF4-FFF2-40B4-BE49-F238E27FC236}">
                  <a16:creationId xmlns:a16="http://schemas.microsoft.com/office/drawing/2014/main" id="{D27FAA85-A590-0F95-FE9E-A7771C5E0E0D}"/>
                </a:ext>
              </a:extLst>
            </p:cNvPr>
            <p:cNvSpPr/>
            <p:nvPr/>
          </p:nvSpPr>
          <p:spPr>
            <a:xfrm>
              <a:off x="6317768" y="1268670"/>
              <a:ext cx="129030" cy="196304"/>
            </a:xfrm>
            <a:custGeom>
              <a:avLst/>
              <a:gdLst/>
              <a:ahLst/>
              <a:cxnLst/>
              <a:rect l="l" t="t" r="r" b="b"/>
              <a:pathLst>
                <a:path w="1877" h="2815" extrusionOk="0">
                  <a:moveTo>
                    <a:pt x="0" y="1"/>
                  </a:moveTo>
                  <a:lnTo>
                    <a:pt x="0" y="2815"/>
                  </a:lnTo>
                  <a:lnTo>
                    <a:pt x="1877" y="281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8FD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38">
              <a:extLst>
                <a:ext uri="{FF2B5EF4-FFF2-40B4-BE49-F238E27FC236}">
                  <a16:creationId xmlns:a16="http://schemas.microsoft.com/office/drawing/2014/main" id="{EFB2DA44-DA8C-6503-FA89-04EFC6E9EB16}"/>
                </a:ext>
              </a:extLst>
            </p:cNvPr>
            <p:cNvSpPr/>
            <p:nvPr/>
          </p:nvSpPr>
          <p:spPr>
            <a:xfrm>
              <a:off x="6058954" y="1007860"/>
              <a:ext cx="129030" cy="64644"/>
            </a:xfrm>
            <a:custGeom>
              <a:avLst/>
              <a:gdLst/>
              <a:ahLst/>
              <a:cxnLst/>
              <a:rect l="l" t="t" r="r" b="b"/>
              <a:pathLst>
                <a:path w="1877" h="927" extrusionOk="0">
                  <a:moveTo>
                    <a:pt x="1" y="1"/>
                  </a:moveTo>
                  <a:lnTo>
                    <a:pt x="1" y="926"/>
                  </a:lnTo>
                  <a:lnTo>
                    <a:pt x="1877" y="926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rgbClr val="8FD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38">
              <a:extLst>
                <a:ext uri="{FF2B5EF4-FFF2-40B4-BE49-F238E27FC236}">
                  <a16:creationId xmlns:a16="http://schemas.microsoft.com/office/drawing/2014/main" id="{9A04A5BE-BC4B-D4AB-9644-6DABF37CE2E8}"/>
                </a:ext>
              </a:extLst>
            </p:cNvPr>
            <p:cNvSpPr/>
            <p:nvPr/>
          </p:nvSpPr>
          <p:spPr>
            <a:xfrm>
              <a:off x="5799384" y="1268670"/>
              <a:ext cx="129855" cy="196304"/>
            </a:xfrm>
            <a:custGeom>
              <a:avLst/>
              <a:gdLst/>
              <a:ahLst/>
              <a:cxnLst/>
              <a:rect l="l" t="t" r="r" b="b"/>
              <a:pathLst>
                <a:path w="1889" h="2815" extrusionOk="0">
                  <a:moveTo>
                    <a:pt x="0" y="1"/>
                  </a:moveTo>
                  <a:lnTo>
                    <a:pt x="0" y="2815"/>
                  </a:lnTo>
                  <a:lnTo>
                    <a:pt x="1889" y="2815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8FD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38">
              <a:extLst>
                <a:ext uri="{FF2B5EF4-FFF2-40B4-BE49-F238E27FC236}">
                  <a16:creationId xmlns:a16="http://schemas.microsoft.com/office/drawing/2014/main" id="{1F83B4DC-3865-1267-2422-D82EAAD6F58B}"/>
                </a:ext>
              </a:extLst>
            </p:cNvPr>
            <p:cNvSpPr/>
            <p:nvPr/>
          </p:nvSpPr>
          <p:spPr>
            <a:xfrm>
              <a:off x="6576513" y="1268670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38">
              <a:extLst>
                <a:ext uri="{FF2B5EF4-FFF2-40B4-BE49-F238E27FC236}">
                  <a16:creationId xmlns:a16="http://schemas.microsoft.com/office/drawing/2014/main" id="{96380AC7-3F2D-D359-B15F-8B51FCCDF4F7}"/>
                </a:ext>
              </a:extLst>
            </p:cNvPr>
            <p:cNvSpPr/>
            <p:nvPr/>
          </p:nvSpPr>
          <p:spPr>
            <a:xfrm>
              <a:off x="6511208" y="1203258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38">
              <a:extLst>
                <a:ext uri="{FF2B5EF4-FFF2-40B4-BE49-F238E27FC236}">
                  <a16:creationId xmlns:a16="http://schemas.microsoft.com/office/drawing/2014/main" id="{56E4F133-9B4E-A3ED-D2D1-B7B958AFE653}"/>
                </a:ext>
              </a:extLst>
            </p:cNvPr>
            <p:cNvSpPr/>
            <p:nvPr/>
          </p:nvSpPr>
          <p:spPr>
            <a:xfrm>
              <a:off x="6446728" y="1137847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38">
              <a:extLst>
                <a:ext uri="{FF2B5EF4-FFF2-40B4-BE49-F238E27FC236}">
                  <a16:creationId xmlns:a16="http://schemas.microsoft.com/office/drawing/2014/main" id="{51509EE3-D1C1-695D-1A20-D7C8658B82FD}"/>
                </a:ext>
              </a:extLst>
            </p:cNvPr>
            <p:cNvSpPr/>
            <p:nvPr/>
          </p:nvSpPr>
          <p:spPr>
            <a:xfrm>
              <a:off x="6382248" y="1072435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38">
              <a:extLst>
                <a:ext uri="{FF2B5EF4-FFF2-40B4-BE49-F238E27FC236}">
                  <a16:creationId xmlns:a16="http://schemas.microsoft.com/office/drawing/2014/main" id="{7C48C636-EC28-D5CE-BD54-5D6E24FD9974}"/>
                </a:ext>
              </a:extLst>
            </p:cNvPr>
            <p:cNvSpPr/>
            <p:nvPr/>
          </p:nvSpPr>
          <p:spPr>
            <a:xfrm>
              <a:off x="6317768" y="1007860"/>
              <a:ext cx="64549" cy="64644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0" y="1"/>
                  </a:moveTo>
                  <a:lnTo>
                    <a:pt x="0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38">
              <a:extLst>
                <a:ext uri="{FF2B5EF4-FFF2-40B4-BE49-F238E27FC236}">
                  <a16:creationId xmlns:a16="http://schemas.microsoft.com/office/drawing/2014/main" id="{E186A10C-7469-B0BD-9F78-D8BD330A4B3F}"/>
                </a:ext>
              </a:extLst>
            </p:cNvPr>
            <p:cNvSpPr/>
            <p:nvPr/>
          </p:nvSpPr>
          <p:spPr>
            <a:xfrm>
              <a:off x="6252394" y="942448"/>
              <a:ext cx="65443" cy="65481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38">
              <a:extLst>
                <a:ext uri="{FF2B5EF4-FFF2-40B4-BE49-F238E27FC236}">
                  <a16:creationId xmlns:a16="http://schemas.microsoft.com/office/drawing/2014/main" id="{4162A964-4EE9-3974-DB9D-265F0572D7C4}"/>
                </a:ext>
              </a:extLst>
            </p:cNvPr>
            <p:cNvSpPr/>
            <p:nvPr/>
          </p:nvSpPr>
          <p:spPr>
            <a:xfrm>
              <a:off x="6187914" y="877036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38">
              <a:extLst>
                <a:ext uri="{FF2B5EF4-FFF2-40B4-BE49-F238E27FC236}">
                  <a16:creationId xmlns:a16="http://schemas.microsoft.com/office/drawing/2014/main" id="{15C1722F-2CD4-6437-58CC-DB8ACAF480A0}"/>
                </a:ext>
              </a:extLst>
            </p:cNvPr>
            <p:cNvSpPr/>
            <p:nvPr/>
          </p:nvSpPr>
          <p:spPr>
            <a:xfrm>
              <a:off x="6058954" y="811624"/>
              <a:ext cx="129030" cy="65481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38">
              <a:extLst>
                <a:ext uri="{FF2B5EF4-FFF2-40B4-BE49-F238E27FC236}">
                  <a16:creationId xmlns:a16="http://schemas.microsoft.com/office/drawing/2014/main" id="{D917967B-0D52-6943-6EE1-34303C87CBB7}"/>
                </a:ext>
              </a:extLst>
            </p:cNvPr>
            <p:cNvSpPr/>
            <p:nvPr/>
          </p:nvSpPr>
          <p:spPr>
            <a:xfrm>
              <a:off x="5993649" y="877036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38">
              <a:extLst>
                <a:ext uri="{FF2B5EF4-FFF2-40B4-BE49-F238E27FC236}">
                  <a16:creationId xmlns:a16="http://schemas.microsoft.com/office/drawing/2014/main" id="{3AEE0E1B-59A2-AF57-283C-EE1A5028EC33}"/>
                </a:ext>
              </a:extLst>
            </p:cNvPr>
            <p:cNvSpPr/>
            <p:nvPr/>
          </p:nvSpPr>
          <p:spPr>
            <a:xfrm>
              <a:off x="5929169" y="94244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38">
              <a:extLst>
                <a:ext uri="{FF2B5EF4-FFF2-40B4-BE49-F238E27FC236}">
                  <a16:creationId xmlns:a16="http://schemas.microsoft.com/office/drawing/2014/main" id="{64908C9E-EE15-4883-CE68-E088F2D32698}"/>
                </a:ext>
              </a:extLst>
            </p:cNvPr>
            <p:cNvSpPr/>
            <p:nvPr/>
          </p:nvSpPr>
          <p:spPr>
            <a:xfrm>
              <a:off x="5864689" y="1007860"/>
              <a:ext cx="64549" cy="64644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38">
              <a:extLst>
                <a:ext uri="{FF2B5EF4-FFF2-40B4-BE49-F238E27FC236}">
                  <a16:creationId xmlns:a16="http://schemas.microsoft.com/office/drawing/2014/main" id="{24B87C20-DDF1-023D-1660-EE3D52773F1A}"/>
                </a:ext>
              </a:extLst>
            </p:cNvPr>
            <p:cNvSpPr/>
            <p:nvPr/>
          </p:nvSpPr>
          <p:spPr>
            <a:xfrm>
              <a:off x="5799384" y="1072435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38">
              <a:extLst>
                <a:ext uri="{FF2B5EF4-FFF2-40B4-BE49-F238E27FC236}">
                  <a16:creationId xmlns:a16="http://schemas.microsoft.com/office/drawing/2014/main" id="{5C73B784-F9F7-D08E-1984-1F01B336F829}"/>
                </a:ext>
              </a:extLst>
            </p:cNvPr>
            <p:cNvSpPr/>
            <p:nvPr/>
          </p:nvSpPr>
          <p:spPr>
            <a:xfrm>
              <a:off x="5734835" y="1137847"/>
              <a:ext cx="64618" cy="65481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38">
              <a:extLst>
                <a:ext uri="{FF2B5EF4-FFF2-40B4-BE49-F238E27FC236}">
                  <a16:creationId xmlns:a16="http://schemas.microsoft.com/office/drawing/2014/main" id="{D0A1D4E8-D472-4041-46FA-DEFD5FB0604C}"/>
                </a:ext>
              </a:extLst>
            </p:cNvPr>
            <p:cNvSpPr/>
            <p:nvPr/>
          </p:nvSpPr>
          <p:spPr>
            <a:xfrm>
              <a:off x="5670355" y="120325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38">
              <a:extLst>
                <a:ext uri="{FF2B5EF4-FFF2-40B4-BE49-F238E27FC236}">
                  <a16:creationId xmlns:a16="http://schemas.microsoft.com/office/drawing/2014/main" id="{B5F850BE-F019-734A-8DA3-EC09FB1627A3}"/>
                </a:ext>
              </a:extLst>
            </p:cNvPr>
            <p:cNvSpPr/>
            <p:nvPr/>
          </p:nvSpPr>
          <p:spPr>
            <a:xfrm>
              <a:off x="5605875" y="1268670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38">
              <a:extLst>
                <a:ext uri="{FF2B5EF4-FFF2-40B4-BE49-F238E27FC236}">
                  <a16:creationId xmlns:a16="http://schemas.microsoft.com/office/drawing/2014/main" id="{3D734209-8B7F-D8D0-DD61-10CDD59CD378}"/>
                </a:ext>
              </a:extLst>
            </p:cNvPr>
            <p:cNvSpPr/>
            <p:nvPr/>
          </p:nvSpPr>
          <p:spPr>
            <a:xfrm>
              <a:off x="6576513" y="120325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38">
              <a:extLst>
                <a:ext uri="{FF2B5EF4-FFF2-40B4-BE49-F238E27FC236}">
                  <a16:creationId xmlns:a16="http://schemas.microsoft.com/office/drawing/2014/main" id="{640CE705-3B4A-4566-DC91-062A80982506}"/>
                </a:ext>
              </a:extLst>
            </p:cNvPr>
            <p:cNvSpPr/>
            <p:nvPr/>
          </p:nvSpPr>
          <p:spPr>
            <a:xfrm>
              <a:off x="6511208" y="1137847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0" y="938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38">
              <a:extLst>
                <a:ext uri="{FF2B5EF4-FFF2-40B4-BE49-F238E27FC236}">
                  <a16:creationId xmlns:a16="http://schemas.microsoft.com/office/drawing/2014/main" id="{56BE7CDD-B68F-279C-C72B-72E50B586E52}"/>
                </a:ext>
              </a:extLst>
            </p:cNvPr>
            <p:cNvSpPr/>
            <p:nvPr/>
          </p:nvSpPr>
          <p:spPr>
            <a:xfrm>
              <a:off x="6446722" y="1072425"/>
              <a:ext cx="129026" cy="65500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38">
              <a:extLst>
                <a:ext uri="{FF2B5EF4-FFF2-40B4-BE49-F238E27FC236}">
                  <a16:creationId xmlns:a16="http://schemas.microsoft.com/office/drawing/2014/main" id="{84271885-DE0A-C4FC-E38C-1D06D1D678CC}"/>
                </a:ext>
              </a:extLst>
            </p:cNvPr>
            <p:cNvSpPr/>
            <p:nvPr/>
          </p:nvSpPr>
          <p:spPr>
            <a:xfrm>
              <a:off x="6382248" y="1007860"/>
              <a:ext cx="64549" cy="64644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38">
              <a:extLst>
                <a:ext uri="{FF2B5EF4-FFF2-40B4-BE49-F238E27FC236}">
                  <a16:creationId xmlns:a16="http://schemas.microsoft.com/office/drawing/2014/main" id="{7F68E71D-4A68-DE83-79C9-65E17BA19F26}"/>
                </a:ext>
              </a:extLst>
            </p:cNvPr>
            <p:cNvSpPr/>
            <p:nvPr/>
          </p:nvSpPr>
          <p:spPr>
            <a:xfrm>
              <a:off x="6317768" y="94244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38">
              <a:extLst>
                <a:ext uri="{FF2B5EF4-FFF2-40B4-BE49-F238E27FC236}">
                  <a16:creationId xmlns:a16="http://schemas.microsoft.com/office/drawing/2014/main" id="{591126D2-852D-59F6-1E7C-64D8EAA69770}"/>
                </a:ext>
              </a:extLst>
            </p:cNvPr>
            <p:cNvSpPr/>
            <p:nvPr/>
          </p:nvSpPr>
          <p:spPr>
            <a:xfrm>
              <a:off x="6252394" y="877036"/>
              <a:ext cx="65443" cy="65481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38">
              <a:extLst>
                <a:ext uri="{FF2B5EF4-FFF2-40B4-BE49-F238E27FC236}">
                  <a16:creationId xmlns:a16="http://schemas.microsoft.com/office/drawing/2014/main" id="{E6C9BF8E-D54E-8FB7-71F8-436F21F45806}"/>
                </a:ext>
              </a:extLst>
            </p:cNvPr>
            <p:cNvSpPr/>
            <p:nvPr/>
          </p:nvSpPr>
          <p:spPr>
            <a:xfrm>
              <a:off x="6187914" y="811624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38">
              <a:extLst>
                <a:ext uri="{FF2B5EF4-FFF2-40B4-BE49-F238E27FC236}">
                  <a16:creationId xmlns:a16="http://schemas.microsoft.com/office/drawing/2014/main" id="{F3228FF0-415C-4E94-E6A5-188B8A07CECE}"/>
                </a:ext>
              </a:extLst>
            </p:cNvPr>
            <p:cNvSpPr/>
            <p:nvPr/>
          </p:nvSpPr>
          <p:spPr>
            <a:xfrm>
              <a:off x="5993649" y="1203258"/>
              <a:ext cx="258816" cy="391771"/>
            </a:xfrm>
            <a:custGeom>
              <a:avLst/>
              <a:gdLst/>
              <a:ahLst/>
              <a:cxnLst/>
              <a:rect l="l" t="t" r="r" b="b"/>
              <a:pathLst>
                <a:path w="3765" h="5618" extrusionOk="0">
                  <a:moveTo>
                    <a:pt x="1" y="0"/>
                  </a:moveTo>
                  <a:lnTo>
                    <a:pt x="1" y="5617"/>
                  </a:lnTo>
                  <a:lnTo>
                    <a:pt x="3765" y="5617"/>
                  </a:lnTo>
                  <a:lnTo>
                    <a:pt x="3765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38">
              <a:extLst>
                <a:ext uri="{FF2B5EF4-FFF2-40B4-BE49-F238E27FC236}">
                  <a16:creationId xmlns:a16="http://schemas.microsoft.com/office/drawing/2014/main" id="{902C691A-70B7-6334-3AF4-262C068919F9}"/>
                </a:ext>
              </a:extLst>
            </p:cNvPr>
            <p:cNvSpPr/>
            <p:nvPr/>
          </p:nvSpPr>
          <p:spPr>
            <a:xfrm>
              <a:off x="6058954" y="746212"/>
              <a:ext cx="129030" cy="65481"/>
            </a:xfrm>
            <a:custGeom>
              <a:avLst/>
              <a:gdLst/>
              <a:ahLst/>
              <a:cxnLst/>
              <a:rect l="l" t="t" r="r" b="b"/>
              <a:pathLst>
                <a:path w="1877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877" y="938"/>
                  </a:lnTo>
                  <a:lnTo>
                    <a:pt x="1877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38">
              <a:extLst>
                <a:ext uri="{FF2B5EF4-FFF2-40B4-BE49-F238E27FC236}">
                  <a16:creationId xmlns:a16="http://schemas.microsoft.com/office/drawing/2014/main" id="{1D2A0EAC-29B0-275F-785E-A2FF9FC0997E}"/>
                </a:ext>
              </a:extLst>
            </p:cNvPr>
            <p:cNvSpPr/>
            <p:nvPr/>
          </p:nvSpPr>
          <p:spPr>
            <a:xfrm>
              <a:off x="5993649" y="811624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38">
              <a:extLst>
                <a:ext uri="{FF2B5EF4-FFF2-40B4-BE49-F238E27FC236}">
                  <a16:creationId xmlns:a16="http://schemas.microsoft.com/office/drawing/2014/main" id="{C50BBAA0-FF55-C4D1-EB49-12DA297D7373}"/>
                </a:ext>
              </a:extLst>
            </p:cNvPr>
            <p:cNvSpPr/>
            <p:nvPr/>
          </p:nvSpPr>
          <p:spPr>
            <a:xfrm>
              <a:off x="5929169" y="877036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38">
              <a:extLst>
                <a:ext uri="{FF2B5EF4-FFF2-40B4-BE49-F238E27FC236}">
                  <a16:creationId xmlns:a16="http://schemas.microsoft.com/office/drawing/2014/main" id="{30EB79A8-E63A-1ED1-CD67-EEDBC6CDD437}"/>
                </a:ext>
              </a:extLst>
            </p:cNvPr>
            <p:cNvSpPr/>
            <p:nvPr/>
          </p:nvSpPr>
          <p:spPr>
            <a:xfrm>
              <a:off x="5864689" y="94244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38">
              <a:extLst>
                <a:ext uri="{FF2B5EF4-FFF2-40B4-BE49-F238E27FC236}">
                  <a16:creationId xmlns:a16="http://schemas.microsoft.com/office/drawing/2014/main" id="{463E9751-C081-BFDF-F297-E11A9437EF34}"/>
                </a:ext>
              </a:extLst>
            </p:cNvPr>
            <p:cNvSpPr/>
            <p:nvPr/>
          </p:nvSpPr>
          <p:spPr>
            <a:xfrm>
              <a:off x="5799384" y="1007860"/>
              <a:ext cx="65374" cy="64644"/>
            </a:xfrm>
            <a:custGeom>
              <a:avLst/>
              <a:gdLst/>
              <a:ahLst/>
              <a:cxnLst/>
              <a:rect l="l" t="t" r="r" b="b"/>
              <a:pathLst>
                <a:path w="951" h="927" extrusionOk="0">
                  <a:moveTo>
                    <a:pt x="0" y="1"/>
                  </a:moveTo>
                  <a:lnTo>
                    <a:pt x="0" y="926"/>
                  </a:lnTo>
                  <a:lnTo>
                    <a:pt x="951" y="926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38">
              <a:extLst>
                <a:ext uri="{FF2B5EF4-FFF2-40B4-BE49-F238E27FC236}">
                  <a16:creationId xmlns:a16="http://schemas.microsoft.com/office/drawing/2014/main" id="{55D4ED66-9242-2283-51AD-B6696761C7C7}"/>
                </a:ext>
              </a:extLst>
            </p:cNvPr>
            <p:cNvSpPr/>
            <p:nvPr/>
          </p:nvSpPr>
          <p:spPr>
            <a:xfrm>
              <a:off x="5734835" y="1072435"/>
              <a:ext cx="64618" cy="65481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38">
              <a:extLst>
                <a:ext uri="{FF2B5EF4-FFF2-40B4-BE49-F238E27FC236}">
                  <a16:creationId xmlns:a16="http://schemas.microsoft.com/office/drawing/2014/main" id="{260C2728-A439-51FD-984B-C834BF10E07C}"/>
                </a:ext>
              </a:extLst>
            </p:cNvPr>
            <p:cNvSpPr/>
            <p:nvPr/>
          </p:nvSpPr>
          <p:spPr>
            <a:xfrm>
              <a:off x="5670355" y="1137847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38">
              <a:extLst>
                <a:ext uri="{FF2B5EF4-FFF2-40B4-BE49-F238E27FC236}">
                  <a16:creationId xmlns:a16="http://schemas.microsoft.com/office/drawing/2014/main" id="{AB7C477A-F704-4F31-924F-9949FC31CE84}"/>
                </a:ext>
              </a:extLst>
            </p:cNvPr>
            <p:cNvSpPr/>
            <p:nvPr/>
          </p:nvSpPr>
          <p:spPr>
            <a:xfrm>
              <a:off x="5605875" y="120325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38">
              <a:extLst>
                <a:ext uri="{FF2B5EF4-FFF2-40B4-BE49-F238E27FC236}">
                  <a16:creationId xmlns:a16="http://schemas.microsoft.com/office/drawing/2014/main" id="{19DE5AD4-C38C-5652-A517-1DD4B47E93AD}"/>
                </a:ext>
              </a:extLst>
            </p:cNvPr>
            <p:cNvSpPr/>
            <p:nvPr/>
          </p:nvSpPr>
          <p:spPr>
            <a:xfrm>
              <a:off x="6058954" y="680800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38">
              <a:extLst>
                <a:ext uri="{FF2B5EF4-FFF2-40B4-BE49-F238E27FC236}">
                  <a16:creationId xmlns:a16="http://schemas.microsoft.com/office/drawing/2014/main" id="{6A6695FC-0410-74C0-DFC6-9BE50C40475B}"/>
                </a:ext>
              </a:extLst>
            </p:cNvPr>
            <p:cNvSpPr/>
            <p:nvPr/>
          </p:nvSpPr>
          <p:spPr>
            <a:xfrm>
              <a:off x="6576513" y="1334082"/>
              <a:ext cx="64549" cy="391771"/>
            </a:xfrm>
            <a:custGeom>
              <a:avLst/>
              <a:gdLst/>
              <a:ahLst/>
              <a:cxnLst/>
              <a:rect l="l" t="t" r="r" b="b"/>
              <a:pathLst>
                <a:path w="939" h="5618" extrusionOk="0">
                  <a:moveTo>
                    <a:pt x="0" y="1"/>
                  </a:moveTo>
                  <a:lnTo>
                    <a:pt x="0" y="939"/>
                  </a:lnTo>
                  <a:lnTo>
                    <a:pt x="0" y="5618"/>
                  </a:lnTo>
                  <a:lnTo>
                    <a:pt x="938" y="561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38">
              <a:extLst>
                <a:ext uri="{FF2B5EF4-FFF2-40B4-BE49-F238E27FC236}">
                  <a16:creationId xmlns:a16="http://schemas.microsoft.com/office/drawing/2014/main" id="{65EFF0D9-4EA9-8549-5A74-0553CF4829B7}"/>
                </a:ext>
              </a:extLst>
            </p:cNvPr>
            <p:cNvSpPr/>
            <p:nvPr/>
          </p:nvSpPr>
          <p:spPr>
            <a:xfrm>
              <a:off x="5993649" y="746212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38">
              <a:extLst>
                <a:ext uri="{FF2B5EF4-FFF2-40B4-BE49-F238E27FC236}">
                  <a16:creationId xmlns:a16="http://schemas.microsoft.com/office/drawing/2014/main" id="{B52AB0A6-15B8-E8CE-62B3-D0549A0DF324}"/>
                </a:ext>
              </a:extLst>
            </p:cNvPr>
            <p:cNvSpPr/>
            <p:nvPr/>
          </p:nvSpPr>
          <p:spPr>
            <a:xfrm>
              <a:off x="5929169" y="811624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38">
              <a:extLst>
                <a:ext uri="{FF2B5EF4-FFF2-40B4-BE49-F238E27FC236}">
                  <a16:creationId xmlns:a16="http://schemas.microsoft.com/office/drawing/2014/main" id="{CE88E41C-ADF1-8D2B-C937-D2B8CAB4FCF2}"/>
                </a:ext>
              </a:extLst>
            </p:cNvPr>
            <p:cNvSpPr/>
            <p:nvPr/>
          </p:nvSpPr>
          <p:spPr>
            <a:xfrm>
              <a:off x="5864689" y="877036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38">
              <a:extLst>
                <a:ext uri="{FF2B5EF4-FFF2-40B4-BE49-F238E27FC236}">
                  <a16:creationId xmlns:a16="http://schemas.microsoft.com/office/drawing/2014/main" id="{2E3249BB-9643-75E9-5192-08FD4605AF28}"/>
                </a:ext>
              </a:extLst>
            </p:cNvPr>
            <p:cNvSpPr/>
            <p:nvPr/>
          </p:nvSpPr>
          <p:spPr>
            <a:xfrm>
              <a:off x="5799384" y="942448"/>
              <a:ext cx="65374" cy="65481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38">
              <a:extLst>
                <a:ext uri="{FF2B5EF4-FFF2-40B4-BE49-F238E27FC236}">
                  <a16:creationId xmlns:a16="http://schemas.microsoft.com/office/drawing/2014/main" id="{7FEAEDCA-3451-462A-125F-9025D4691318}"/>
                </a:ext>
              </a:extLst>
            </p:cNvPr>
            <p:cNvSpPr/>
            <p:nvPr/>
          </p:nvSpPr>
          <p:spPr>
            <a:xfrm>
              <a:off x="5734835" y="1007860"/>
              <a:ext cx="64618" cy="64644"/>
            </a:xfrm>
            <a:custGeom>
              <a:avLst/>
              <a:gdLst/>
              <a:ahLst/>
              <a:cxnLst/>
              <a:rect l="l" t="t" r="r" b="b"/>
              <a:pathLst>
                <a:path w="940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38">
              <a:extLst>
                <a:ext uri="{FF2B5EF4-FFF2-40B4-BE49-F238E27FC236}">
                  <a16:creationId xmlns:a16="http://schemas.microsoft.com/office/drawing/2014/main" id="{742A7277-E215-7AB0-7387-DC34E09443D0}"/>
                </a:ext>
              </a:extLst>
            </p:cNvPr>
            <p:cNvSpPr/>
            <p:nvPr/>
          </p:nvSpPr>
          <p:spPr>
            <a:xfrm>
              <a:off x="5670355" y="1072435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38">
              <a:extLst>
                <a:ext uri="{FF2B5EF4-FFF2-40B4-BE49-F238E27FC236}">
                  <a16:creationId xmlns:a16="http://schemas.microsoft.com/office/drawing/2014/main" id="{3358EC52-3488-7A59-FB60-78D440AF3514}"/>
                </a:ext>
              </a:extLst>
            </p:cNvPr>
            <p:cNvSpPr/>
            <p:nvPr/>
          </p:nvSpPr>
          <p:spPr>
            <a:xfrm>
              <a:off x="5605875" y="1334082"/>
              <a:ext cx="64549" cy="260948"/>
            </a:xfrm>
            <a:custGeom>
              <a:avLst/>
              <a:gdLst/>
              <a:ahLst/>
              <a:cxnLst/>
              <a:rect l="l" t="t" r="r" b="b"/>
              <a:pathLst>
                <a:path w="939" h="3742" extrusionOk="0">
                  <a:moveTo>
                    <a:pt x="1" y="1"/>
                  </a:moveTo>
                  <a:lnTo>
                    <a:pt x="1" y="1877"/>
                  </a:lnTo>
                  <a:lnTo>
                    <a:pt x="1" y="3741"/>
                  </a:lnTo>
                  <a:lnTo>
                    <a:pt x="939" y="3741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38">
              <a:extLst>
                <a:ext uri="{FF2B5EF4-FFF2-40B4-BE49-F238E27FC236}">
                  <a16:creationId xmlns:a16="http://schemas.microsoft.com/office/drawing/2014/main" id="{A548D7FE-3C84-2DFF-06A3-1AEE68FE4003}"/>
                </a:ext>
              </a:extLst>
            </p:cNvPr>
            <p:cNvSpPr/>
            <p:nvPr/>
          </p:nvSpPr>
          <p:spPr>
            <a:xfrm>
              <a:off x="5605875" y="1137847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38">
              <a:extLst>
                <a:ext uri="{FF2B5EF4-FFF2-40B4-BE49-F238E27FC236}">
                  <a16:creationId xmlns:a16="http://schemas.microsoft.com/office/drawing/2014/main" id="{C002F3B6-119D-4B5F-D0AD-EBE92F69955F}"/>
                </a:ext>
              </a:extLst>
            </p:cNvPr>
            <p:cNvSpPr/>
            <p:nvPr/>
          </p:nvSpPr>
          <p:spPr>
            <a:xfrm>
              <a:off x="5540639" y="1594963"/>
              <a:ext cx="65305" cy="65481"/>
            </a:xfrm>
            <a:custGeom>
              <a:avLst/>
              <a:gdLst/>
              <a:ahLst/>
              <a:cxnLst/>
              <a:rect l="l" t="t" r="r" b="b"/>
              <a:pathLst>
                <a:path w="950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38">
              <a:extLst>
                <a:ext uri="{FF2B5EF4-FFF2-40B4-BE49-F238E27FC236}">
                  <a16:creationId xmlns:a16="http://schemas.microsoft.com/office/drawing/2014/main" id="{BB84AB57-C98D-4B27-067A-273C5FC4E933}"/>
                </a:ext>
              </a:extLst>
            </p:cNvPr>
            <p:cNvSpPr/>
            <p:nvPr/>
          </p:nvSpPr>
          <p:spPr>
            <a:xfrm>
              <a:off x="5540639" y="1203258"/>
              <a:ext cx="65305" cy="130893"/>
            </a:xfrm>
            <a:custGeom>
              <a:avLst/>
              <a:gdLst/>
              <a:ahLst/>
              <a:cxnLst/>
              <a:rect l="l" t="t" r="r" b="b"/>
              <a:pathLst>
                <a:path w="950" h="1877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950" y="1877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38">
              <a:extLst>
                <a:ext uri="{FF2B5EF4-FFF2-40B4-BE49-F238E27FC236}">
                  <a16:creationId xmlns:a16="http://schemas.microsoft.com/office/drawing/2014/main" id="{1E164B97-2389-8AFE-71B2-7C11AB9D53E6}"/>
                </a:ext>
              </a:extLst>
            </p:cNvPr>
            <p:cNvSpPr/>
            <p:nvPr/>
          </p:nvSpPr>
          <p:spPr>
            <a:xfrm>
              <a:off x="5476159" y="1660375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38">
              <a:extLst>
                <a:ext uri="{FF2B5EF4-FFF2-40B4-BE49-F238E27FC236}">
                  <a16:creationId xmlns:a16="http://schemas.microsoft.com/office/drawing/2014/main" id="{EC369F5A-D56B-6D43-96E3-69736EEEFFC5}"/>
                </a:ext>
              </a:extLst>
            </p:cNvPr>
            <p:cNvSpPr/>
            <p:nvPr/>
          </p:nvSpPr>
          <p:spPr>
            <a:xfrm>
              <a:off x="5670355" y="877036"/>
              <a:ext cx="906232" cy="717992"/>
            </a:xfrm>
            <a:custGeom>
              <a:avLst/>
              <a:gdLst/>
              <a:ahLst/>
              <a:cxnLst/>
              <a:rect l="l" t="t" r="r" b="b"/>
              <a:pathLst>
                <a:path w="13183" h="10296" extrusionOk="0">
                  <a:moveTo>
                    <a:pt x="7530" y="1877"/>
                  </a:moveTo>
                  <a:lnTo>
                    <a:pt x="7530" y="2802"/>
                  </a:lnTo>
                  <a:lnTo>
                    <a:pt x="5654" y="2802"/>
                  </a:lnTo>
                  <a:lnTo>
                    <a:pt x="5654" y="1877"/>
                  </a:lnTo>
                  <a:close/>
                  <a:moveTo>
                    <a:pt x="3766" y="5617"/>
                  </a:moveTo>
                  <a:lnTo>
                    <a:pt x="3766" y="6555"/>
                  </a:lnTo>
                  <a:lnTo>
                    <a:pt x="3766" y="8431"/>
                  </a:lnTo>
                  <a:lnTo>
                    <a:pt x="1877" y="8431"/>
                  </a:lnTo>
                  <a:lnTo>
                    <a:pt x="1877" y="5617"/>
                  </a:lnTo>
                  <a:close/>
                  <a:moveTo>
                    <a:pt x="11295" y="5617"/>
                  </a:moveTo>
                  <a:lnTo>
                    <a:pt x="11295" y="8431"/>
                  </a:lnTo>
                  <a:lnTo>
                    <a:pt x="9418" y="8431"/>
                  </a:lnTo>
                  <a:lnTo>
                    <a:pt x="9418" y="7493"/>
                  </a:lnTo>
                  <a:lnTo>
                    <a:pt x="9418" y="5617"/>
                  </a:lnTo>
                  <a:close/>
                  <a:moveTo>
                    <a:pt x="5654" y="0"/>
                  </a:moveTo>
                  <a:lnTo>
                    <a:pt x="5654" y="939"/>
                  </a:lnTo>
                  <a:lnTo>
                    <a:pt x="4704" y="939"/>
                  </a:lnTo>
                  <a:lnTo>
                    <a:pt x="4704" y="1877"/>
                  </a:lnTo>
                  <a:lnTo>
                    <a:pt x="3766" y="1877"/>
                  </a:lnTo>
                  <a:lnTo>
                    <a:pt x="3766" y="2802"/>
                  </a:lnTo>
                  <a:lnTo>
                    <a:pt x="2828" y="2802"/>
                  </a:lnTo>
                  <a:lnTo>
                    <a:pt x="2828" y="3740"/>
                  </a:lnTo>
                  <a:lnTo>
                    <a:pt x="1877" y="3740"/>
                  </a:lnTo>
                  <a:lnTo>
                    <a:pt x="1877" y="4678"/>
                  </a:lnTo>
                  <a:lnTo>
                    <a:pt x="939" y="4678"/>
                  </a:lnTo>
                  <a:lnTo>
                    <a:pt x="939" y="5617"/>
                  </a:lnTo>
                  <a:lnTo>
                    <a:pt x="1" y="5617"/>
                  </a:lnTo>
                  <a:lnTo>
                    <a:pt x="1" y="10295"/>
                  </a:lnTo>
                  <a:lnTo>
                    <a:pt x="4704" y="10295"/>
                  </a:lnTo>
                  <a:lnTo>
                    <a:pt x="4704" y="4678"/>
                  </a:lnTo>
                  <a:lnTo>
                    <a:pt x="8468" y="4678"/>
                  </a:lnTo>
                  <a:lnTo>
                    <a:pt x="8468" y="10295"/>
                  </a:lnTo>
                  <a:lnTo>
                    <a:pt x="13182" y="10295"/>
                  </a:lnTo>
                  <a:lnTo>
                    <a:pt x="13182" y="5617"/>
                  </a:lnTo>
                  <a:lnTo>
                    <a:pt x="12233" y="5617"/>
                  </a:lnTo>
                  <a:lnTo>
                    <a:pt x="12233" y="4678"/>
                  </a:lnTo>
                  <a:lnTo>
                    <a:pt x="11295" y="4678"/>
                  </a:lnTo>
                  <a:lnTo>
                    <a:pt x="11295" y="3740"/>
                  </a:lnTo>
                  <a:lnTo>
                    <a:pt x="10357" y="3740"/>
                  </a:lnTo>
                  <a:lnTo>
                    <a:pt x="10357" y="2802"/>
                  </a:lnTo>
                  <a:lnTo>
                    <a:pt x="9418" y="2802"/>
                  </a:lnTo>
                  <a:lnTo>
                    <a:pt x="9418" y="1877"/>
                  </a:lnTo>
                  <a:lnTo>
                    <a:pt x="8468" y="1877"/>
                  </a:lnTo>
                  <a:lnTo>
                    <a:pt x="8468" y="939"/>
                  </a:lnTo>
                  <a:lnTo>
                    <a:pt x="7530" y="939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38">
              <a:extLst>
                <a:ext uri="{FF2B5EF4-FFF2-40B4-BE49-F238E27FC236}">
                  <a16:creationId xmlns:a16="http://schemas.microsoft.com/office/drawing/2014/main" id="{B9B994DD-B2DC-4247-08E8-4CDAE0BC2F71}"/>
                </a:ext>
              </a:extLst>
            </p:cNvPr>
            <p:cNvSpPr/>
            <p:nvPr/>
          </p:nvSpPr>
          <p:spPr>
            <a:xfrm>
              <a:off x="5540639" y="1594963"/>
              <a:ext cx="1035949" cy="130893"/>
            </a:xfrm>
            <a:custGeom>
              <a:avLst/>
              <a:gdLst/>
              <a:ahLst/>
              <a:cxnLst/>
              <a:rect l="l" t="t" r="r" b="b"/>
              <a:pathLst>
                <a:path w="15070" h="1877" extrusionOk="0">
                  <a:moveTo>
                    <a:pt x="950" y="0"/>
                  </a:moveTo>
                  <a:lnTo>
                    <a:pt x="950" y="939"/>
                  </a:lnTo>
                  <a:lnTo>
                    <a:pt x="0" y="939"/>
                  </a:lnTo>
                  <a:lnTo>
                    <a:pt x="0" y="1877"/>
                  </a:lnTo>
                  <a:lnTo>
                    <a:pt x="15069" y="1877"/>
                  </a:lnTo>
                  <a:lnTo>
                    <a:pt x="1506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38">
              <a:extLst>
                <a:ext uri="{FF2B5EF4-FFF2-40B4-BE49-F238E27FC236}">
                  <a16:creationId xmlns:a16="http://schemas.microsoft.com/office/drawing/2014/main" id="{3CAD247C-41DD-8BE0-2967-00C99092BB0D}"/>
                </a:ext>
              </a:extLst>
            </p:cNvPr>
            <p:cNvSpPr/>
            <p:nvPr/>
          </p:nvSpPr>
          <p:spPr>
            <a:xfrm>
              <a:off x="6122129" y="680800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38">
              <a:extLst>
                <a:ext uri="{FF2B5EF4-FFF2-40B4-BE49-F238E27FC236}">
                  <a16:creationId xmlns:a16="http://schemas.microsoft.com/office/drawing/2014/main" id="{D330E346-DAD8-31F7-B678-B5912DBFA9E5}"/>
                </a:ext>
              </a:extLst>
            </p:cNvPr>
            <p:cNvSpPr/>
            <p:nvPr/>
          </p:nvSpPr>
          <p:spPr>
            <a:xfrm>
              <a:off x="6187954" y="746225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38">
              <a:extLst>
                <a:ext uri="{FF2B5EF4-FFF2-40B4-BE49-F238E27FC236}">
                  <a16:creationId xmlns:a16="http://schemas.microsoft.com/office/drawing/2014/main" id="{C8003A5A-C851-BEA6-BE99-1038B7ED5431}"/>
                </a:ext>
              </a:extLst>
            </p:cNvPr>
            <p:cNvSpPr/>
            <p:nvPr/>
          </p:nvSpPr>
          <p:spPr>
            <a:xfrm>
              <a:off x="6251562" y="811625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38">
              <a:extLst>
                <a:ext uri="{FF2B5EF4-FFF2-40B4-BE49-F238E27FC236}">
                  <a16:creationId xmlns:a16="http://schemas.microsoft.com/office/drawing/2014/main" id="{D8967CB4-39C5-2E47-130C-B856041747F7}"/>
                </a:ext>
              </a:extLst>
            </p:cNvPr>
            <p:cNvSpPr/>
            <p:nvPr/>
          </p:nvSpPr>
          <p:spPr>
            <a:xfrm>
              <a:off x="6317766" y="878400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38">
              <a:extLst>
                <a:ext uri="{FF2B5EF4-FFF2-40B4-BE49-F238E27FC236}">
                  <a16:creationId xmlns:a16="http://schemas.microsoft.com/office/drawing/2014/main" id="{63D5227C-AA00-4855-D4EE-3E6F1B94177C}"/>
                </a:ext>
              </a:extLst>
            </p:cNvPr>
            <p:cNvSpPr/>
            <p:nvPr/>
          </p:nvSpPr>
          <p:spPr>
            <a:xfrm>
              <a:off x="6446149" y="1007521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38">
              <a:extLst>
                <a:ext uri="{FF2B5EF4-FFF2-40B4-BE49-F238E27FC236}">
                  <a16:creationId xmlns:a16="http://schemas.microsoft.com/office/drawing/2014/main" id="{EAFEE864-A721-0FA4-E9C3-E52753042564}"/>
                </a:ext>
              </a:extLst>
            </p:cNvPr>
            <p:cNvSpPr/>
            <p:nvPr/>
          </p:nvSpPr>
          <p:spPr>
            <a:xfrm>
              <a:off x="6575712" y="1138388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38">
              <a:extLst>
                <a:ext uri="{FF2B5EF4-FFF2-40B4-BE49-F238E27FC236}">
                  <a16:creationId xmlns:a16="http://schemas.microsoft.com/office/drawing/2014/main" id="{B93F717A-C70D-5CB3-14F2-153404B12D4F}"/>
                </a:ext>
              </a:extLst>
            </p:cNvPr>
            <p:cNvSpPr/>
            <p:nvPr/>
          </p:nvSpPr>
          <p:spPr>
            <a:xfrm>
              <a:off x="6640175" y="1201476"/>
              <a:ext cx="64498" cy="134425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38">
              <a:extLst>
                <a:ext uri="{FF2B5EF4-FFF2-40B4-BE49-F238E27FC236}">
                  <a16:creationId xmlns:a16="http://schemas.microsoft.com/office/drawing/2014/main" id="{D5C8B9D6-672B-7B8D-FE4A-2DEE3542C3DE}"/>
                </a:ext>
              </a:extLst>
            </p:cNvPr>
            <p:cNvSpPr/>
            <p:nvPr/>
          </p:nvSpPr>
          <p:spPr>
            <a:xfrm>
              <a:off x="6413164" y="812928"/>
              <a:ext cx="194404" cy="65481"/>
            </a:xfrm>
            <a:custGeom>
              <a:avLst/>
              <a:gdLst/>
              <a:ahLst/>
              <a:cxnLst/>
              <a:rect l="l" t="t" r="r" b="b"/>
              <a:pathLst>
                <a:path w="2828" h="939" extrusionOk="0">
                  <a:moveTo>
                    <a:pt x="0" y="0"/>
                  </a:moveTo>
                  <a:lnTo>
                    <a:pt x="0" y="938"/>
                  </a:lnTo>
                  <a:lnTo>
                    <a:pt x="2827" y="938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38">
              <a:extLst>
                <a:ext uri="{FF2B5EF4-FFF2-40B4-BE49-F238E27FC236}">
                  <a16:creationId xmlns:a16="http://schemas.microsoft.com/office/drawing/2014/main" id="{BD08E610-6115-8471-7100-D185106F4BB0}"/>
                </a:ext>
              </a:extLst>
            </p:cNvPr>
            <p:cNvSpPr/>
            <p:nvPr/>
          </p:nvSpPr>
          <p:spPr>
            <a:xfrm>
              <a:off x="6445406" y="877023"/>
              <a:ext cx="129923" cy="195467"/>
            </a:xfrm>
            <a:custGeom>
              <a:avLst/>
              <a:gdLst/>
              <a:ahLst/>
              <a:cxnLst/>
              <a:rect l="l" t="t" r="r" b="b"/>
              <a:pathLst>
                <a:path w="1890" h="2803" extrusionOk="0">
                  <a:moveTo>
                    <a:pt x="1" y="0"/>
                  </a:moveTo>
                  <a:lnTo>
                    <a:pt x="1" y="2802"/>
                  </a:lnTo>
                  <a:lnTo>
                    <a:pt x="1889" y="2802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38">
              <a:extLst>
                <a:ext uri="{FF2B5EF4-FFF2-40B4-BE49-F238E27FC236}">
                  <a16:creationId xmlns:a16="http://schemas.microsoft.com/office/drawing/2014/main" id="{4C5874BA-D0DF-8EB8-0592-1AE7F1AFA02F}"/>
                </a:ext>
              </a:extLst>
            </p:cNvPr>
            <p:cNvSpPr/>
            <p:nvPr/>
          </p:nvSpPr>
          <p:spPr>
            <a:xfrm>
              <a:off x="6381366" y="878400"/>
              <a:ext cx="64498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38">
              <a:extLst>
                <a:ext uri="{FF2B5EF4-FFF2-40B4-BE49-F238E27FC236}">
                  <a16:creationId xmlns:a16="http://schemas.microsoft.com/office/drawing/2014/main" id="{8FCB57EC-5B73-EB9F-99ED-02B3BFFCCBB3}"/>
                </a:ext>
              </a:extLst>
            </p:cNvPr>
            <p:cNvSpPr/>
            <p:nvPr/>
          </p:nvSpPr>
          <p:spPr>
            <a:xfrm>
              <a:off x="6388869" y="813792"/>
              <a:ext cx="24099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38">
              <a:extLst>
                <a:ext uri="{FF2B5EF4-FFF2-40B4-BE49-F238E27FC236}">
                  <a16:creationId xmlns:a16="http://schemas.microsoft.com/office/drawing/2014/main" id="{473DFFF8-A645-EFC8-5D00-F0DE67457012}"/>
                </a:ext>
              </a:extLst>
            </p:cNvPr>
            <p:cNvSpPr/>
            <p:nvPr/>
          </p:nvSpPr>
          <p:spPr>
            <a:xfrm>
              <a:off x="6388800" y="748950"/>
              <a:ext cx="241724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38">
              <a:extLst>
                <a:ext uri="{FF2B5EF4-FFF2-40B4-BE49-F238E27FC236}">
                  <a16:creationId xmlns:a16="http://schemas.microsoft.com/office/drawing/2014/main" id="{D7E9F84F-470D-222C-3785-DCCE13502BF8}"/>
                </a:ext>
              </a:extLst>
            </p:cNvPr>
            <p:cNvSpPr/>
            <p:nvPr/>
          </p:nvSpPr>
          <p:spPr>
            <a:xfrm>
              <a:off x="6606427" y="813792"/>
              <a:ext cx="24099" cy="65474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38">
              <a:extLst>
                <a:ext uri="{FF2B5EF4-FFF2-40B4-BE49-F238E27FC236}">
                  <a16:creationId xmlns:a16="http://schemas.microsoft.com/office/drawing/2014/main" id="{487DFD42-A891-92F5-0ACC-F8FA7D792755}"/>
                </a:ext>
              </a:extLst>
            </p:cNvPr>
            <p:cNvSpPr/>
            <p:nvPr/>
          </p:nvSpPr>
          <p:spPr>
            <a:xfrm>
              <a:off x="6572475" y="878400"/>
              <a:ext cx="67710" cy="267775"/>
            </a:xfrm>
            <a:custGeom>
              <a:avLst/>
              <a:gdLst/>
              <a:ahLst/>
              <a:cxnLst/>
              <a:rect l="l" t="t" r="r" b="b"/>
              <a:pathLst>
                <a:path w="12233" h="939" extrusionOk="0">
                  <a:moveTo>
                    <a:pt x="1" y="0"/>
                  </a:moveTo>
                  <a:lnTo>
                    <a:pt x="1" y="938"/>
                  </a:lnTo>
                  <a:lnTo>
                    <a:pt x="12232" y="938"/>
                  </a:lnTo>
                  <a:lnTo>
                    <a:pt x="1223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38">
              <a:extLst>
                <a:ext uri="{FF2B5EF4-FFF2-40B4-BE49-F238E27FC236}">
                  <a16:creationId xmlns:a16="http://schemas.microsoft.com/office/drawing/2014/main" id="{181B2FDA-ACD7-25FA-2BA4-FA10A0D23BD9}"/>
                </a:ext>
              </a:extLst>
            </p:cNvPr>
            <p:cNvSpPr/>
            <p:nvPr/>
          </p:nvSpPr>
          <p:spPr>
            <a:xfrm>
              <a:off x="6382243" y="943498"/>
              <a:ext cx="64549" cy="65481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5E27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5" name="Google Shape;6945;p38">
            <a:extLst>
              <a:ext uri="{FF2B5EF4-FFF2-40B4-BE49-F238E27FC236}">
                <a16:creationId xmlns:a16="http://schemas.microsoft.com/office/drawing/2014/main" id="{361DE9BD-6E00-64FC-1F00-B69BFFE63A27}"/>
              </a:ext>
            </a:extLst>
          </p:cNvPr>
          <p:cNvGrpSpPr/>
          <p:nvPr/>
        </p:nvGrpSpPr>
        <p:grpSpPr>
          <a:xfrm>
            <a:off x="1725733" y="1826246"/>
            <a:ext cx="324935" cy="484435"/>
            <a:chOff x="820375" y="1920550"/>
            <a:chExt cx="263425" cy="392700"/>
          </a:xfrm>
        </p:grpSpPr>
        <p:sp>
          <p:nvSpPr>
            <p:cNvPr id="6946" name="Google Shape;6946;p38">
              <a:extLst>
                <a:ext uri="{FF2B5EF4-FFF2-40B4-BE49-F238E27FC236}">
                  <a16:creationId xmlns:a16="http://schemas.microsoft.com/office/drawing/2014/main" id="{0656A1AA-15A0-25EE-FBE7-ADCFEE0279F9}"/>
                </a:ext>
              </a:extLst>
            </p:cNvPr>
            <p:cNvSpPr/>
            <p:nvPr/>
          </p:nvSpPr>
          <p:spPr>
            <a:xfrm>
              <a:off x="1061595" y="20730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38">
              <a:extLst>
                <a:ext uri="{FF2B5EF4-FFF2-40B4-BE49-F238E27FC236}">
                  <a16:creationId xmlns:a16="http://schemas.microsoft.com/office/drawing/2014/main" id="{C5046C58-D8CD-A591-0805-CDAB147528C1}"/>
                </a:ext>
              </a:extLst>
            </p:cNvPr>
            <p:cNvSpPr/>
            <p:nvPr/>
          </p:nvSpPr>
          <p:spPr>
            <a:xfrm>
              <a:off x="1061595" y="20514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38">
              <a:extLst>
                <a:ext uri="{FF2B5EF4-FFF2-40B4-BE49-F238E27FC236}">
                  <a16:creationId xmlns:a16="http://schemas.microsoft.com/office/drawing/2014/main" id="{8693623C-BA13-EDF9-30B8-2C5FFB45B003}"/>
                </a:ext>
              </a:extLst>
            </p:cNvPr>
            <p:cNvSpPr/>
            <p:nvPr/>
          </p:nvSpPr>
          <p:spPr>
            <a:xfrm>
              <a:off x="1061595" y="2029772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38">
              <a:extLst>
                <a:ext uri="{FF2B5EF4-FFF2-40B4-BE49-F238E27FC236}">
                  <a16:creationId xmlns:a16="http://schemas.microsoft.com/office/drawing/2014/main" id="{63091B8D-B1D3-414E-0207-A09F8C5EAF0F}"/>
                </a:ext>
              </a:extLst>
            </p:cNvPr>
            <p:cNvSpPr/>
            <p:nvPr/>
          </p:nvSpPr>
          <p:spPr>
            <a:xfrm>
              <a:off x="1061595" y="2007612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38">
              <a:extLst>
                <a:ext uri="{FF2B5EF4-FFF2-40B4-BE49-F238E27FC236}">
                  <a16:creationId xmlns:a16="http://schemas.microsoft.com/office/drawing/2014/main" id="{17E56172-40F5-4931-4D23-1CFB0B4AAD8C}"/>
                </a:ext>
              </a:extLst>
            </p:cNvPr>
            <p:cNvSpPr/>
            <p:nvPr/>
          </p:nvSpPr>
          <p:spPr>
            <a:xfrm>
              <a:off x="1039391" y="2095200"/>
              <a:ext cx="22248" cy="21722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38">
              <a:extLst>
                <a:ext uri="{FF2B5EF4-FFF2-40B4-BE49-F238E27FC236}">
                  <a16:creationId xmlns:a16="http://schemas.microsoft.com/office/drawing/2014/main" id="{CA0DC504-9C66-4853-6DD3-4D79573AE6AF}"/>
                </a:ext>
              </a:extLst>
            </p:cNvPr>
            <p:cNvSpPr/>
            <p:nvPr/>
          </p:nvSpPr>
          <p:spPr>
            <a:xfrm>
              <a:off x="1039391" y="2073040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38">
              <a:extLst>
                <a:ext uri="{FF2B5EF4-FFF2-40B4-BE49-F238E27FC236}">
                  <a16:creationId xmlns:a16="http://schemas.microsoft.com/office/drawing/2014/main" id="{D9945899-FD65-8F0A-D591-29CBA6B589D2}"/>
                </a:ext>
              </a:extLst>
            </p:cNvPr>
            <p:cNvSpPr/>
            <p:nvPr/>
          </p:nvSpPr>
          <p:spPr>
            <a:xfrm>
              <a:off x="1039391" y="2051406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38">
              <a:extLst>
                <a:ext uri="{FF2B5EF4-FFF2-40B4-BE49-F238E27FC236}">
                  <a16:creationId xmlns:a16="http://schemas.microsoft.com/office/drawing/2014/main" id="{0BABC247-CEEE-FE59-7E19-F4961C8C326E}"/>
                </a:ext>
              </a:extLst>
            </p:cNvPr>
            <p:cNvSpPr/>
            <p:nvPr/>
          </p:nvSpPr>
          <p:spPr>
            <a:xfrm>
              <a:off x="1039391" y="2029772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38">
              <a:extLst>
                <a:ext uri="{FF2B5EF4-FFF2-40B4-BE49-F238E27FC236}">
                  <a16:creationId xmlns:a16="http://schemas.microsoft.com/office/drawing/2014/main" id="{88177940-E054-529C-9A0A-8EC9EBC9F704}"/>
                </a:ext>
              </a:extLst>
            </p:cNvPr>
            <p:cNvSpPr/>
            <p:nvPr/>
          </p:nvSpPr>
          <p:spPr>
            <a:xfrm>
              <a:off x="1039391" y="2007612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38">
              <a:extLst>
                <a:ext uri="{FF2B5EF4-FFF2-40B4-BE49-F238E27FC236}">
                  <a16:creationId xmlns:a16="http://schemas.microsoft.com/office/drawing/2014/main" id="{E02B98AC-10D6-1790-DA6B-D8E5FFBEE647}"/>
                </a:ext>
              </a:extLst>
            </p:cNvPr>
            <p:cNvSpPr/>
            <p:nvPr/>
          </p:nvSpPr>
          <p:spPr>
            <a:xfrm>
              <a:off x="1039391" y="1985978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38">
              <a:extLst>
                <a:ext uri="{FF2B5EF4-FFF2-40B4-BE49-F238E27FC236}">
                  <a16:creationId xmlns:a16="http://schemas.microsoft.com/office/drawing/2014/main" id="{B72D60A1-A502-BD44-9343-635EB903D488}"/>
                </a:ext>
              </a:extLst>
            </p:cNvPr>
            <p:cNvSpPr/>
            <p:nvPr/>
          </p:nvSpPr>
          <p:spPr>
            <a:xfrm>
              <a:off x="1017757" y="2269368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38">
              <a:extLst>
                <a:ext uri="{FF2B5EF4-FFF2-40B4-BE49-F238E27FC236}">
                  <a16:creationId xmlns:a16="http://schemas.microsoft.com/office/drawing/2014/main" id="{1CE3AEE4-1CCF-53EB-5B3C-8ECACCFB6C8C}"/>
                </a:ext>
              </a:extLst>
            </p:cNvPr>
            <p:cNvSpPr/>
            <p:nvPr/>
          </p:nvSpPr>
          <p:spPr>
            <a:xfrm>
              <a:off x="1017757" y="2247734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38">
              <a:extLst>
                <a:ext uri="{FF2B5EF4-FFF2-40B4-BE49-F238E27FC236}">
                  <a16:creationId xmlns:a16="http://schemas.microsoft.com/office/drawing/2014/main" id="{C47A0124-A56C-7FB5-DA0E-858197842ECF}"/>
                </a:ext>
              </a:extLst>
            </p:cNvPr>
            <p:cNvSpPr/>
            <p:nvPr/>
          </p:nvSpPr>
          <p:spPr>
            <a:xfrm>
              <a:off x="1017757" y="2226100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38">
              <a:extLst>
                <a:ext uri="{FF2B5EF4-FFF2-40B4-BE49-F238E27FC236}">
                  <a16:creationId xmlns:a16="http://schemas.microsoft.com/office/drawing/2014/main" id="{FD8D5D45-522E-FBE2-322D-99F53AB1EA9F}"/>
                </a:ext>
              </a:extLst>
            </p:cNvPr>
            <p:cNvSpPr/>
            <p:nvPr/>
          </p:nvSpPr>
          <p:spPr>
            <a:xfrm>
              <a:off x="1017757" y="22039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38">
              <a:extLst>
                <a:ext uri="{FF2B5EF4-FFF2-40B4-BE49-F238E27FC236}">
                  <a16:creationId xmlns:a16="http://schemas.microsoft.com/office/drawing/2014/main" id="{4BAA90A8-49C6-3A82-9568-08F226CD134F}"/>
                </a:ext>
              </a:extLst>
            </p:cNvPr>
            <p:cNvSpPr/>
            <p:nvPr/>
          </p:nvSpPr>
          <p:spPr>
            <a:xfrm>
              <a:off x="1017757" y="2182306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38">
              <a:extLst>
                <a:ext uri="{FF2B5EF4-FFF2-40B4-BE49-F238E27FC236}">
                  <a16:creationId xmlns:a16="http://schemas.microsoft.com/office/drawing/2014/main" id="{B93419DE-A1D9-81B6-E89E-67223BF81FA7}"/>
                </a:ext>
              </a:extLst>
            </p:cNvPr>
            <p:cNvSpPr/>
            <p:nvPr/>
          </p:nvSpPr>
          <p:spPr>
            <a:xfrm>
              <a:off x="1017757" y="2160628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38">
              <a:extLst>
                <a:ext uri="{FF2B5EF4-FFF2-40B4-BE49-F238E27FC236}">
                  <a16:creationId xmlns:a16="http://schemas.microsoft.com/office/drawing/2014/main" id="{9218E08D-3AF6-0750-2527-565D1E5D5FD5}"/>
                </a:ext>
              </a:extLst>
            </p:cNvPr>
            <p:cNvSpPr/>
            <p:nvPr/>
          </p:nvSpPr>
          <p:spPr>
            <a:xfrm>
              <a:off x="1017757" y="2138468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38">
              <a:extLst>
                <a:ext uri="{FF2B5EF4-FFF2-40B4-BE49-F238E27FC236}">
                  <a16:creationId xmlns:a16="http://schemas.microsoft.com/office/drawing/2014/main" id="{1807CBE5-0494-87BE-E567-384A4F033668}"/>
                </a:ext>
              </a:extLst>
            </p:cNvPr>
            <p:cNvSpPr/>
            <p:nvPr/>
          </p:nvSpPr>
          <p:spPr>
            <a:xfrm>
              <a:off x="1017757" y="2116878"/>
              <a:ext cx="21678" cy="2163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38">
              <a:extLst>
                <a:ext uri="{FF2B5EF4-FFF2-40B4-BE49-F238E27FC236}">
                  <a16:creationId xmlns:a16="http://schemas.microsoft.com/office/drawing/2014/main" id="{71D7CBBC-5FB1-0780-EE13-F6B72166042E}"/>
                </a:ext>
              </a:extLst>
            </p:cNvPr>
            <p:cNvSpPr/>
            <p:nvPr/>
          </p:nvSpPr>
          <p:spPr>
            <a:xfrm>
              <a:off x="1017757" y="2095200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38">
              <a:extLst>
                <a:ext uri="{FF2B5EF4-FFF2-40B4-BE49-F238E27FC236}">
                  <a16:creationId xmlns:a16="http://schemas.microsoft.com/office/drawing/2014/main" id="{E044CF7D-991E-CE71-AEB1-B209853A9DC2}"/>
                </a:ext>
              </a:extLst>
            </p:cNvPr>
            <p:cNvSpPr/>
            <p:nvPr/>
          </p:nvSpPr>
          <p:spPr>
            <a:xfrm>
              <a:off x="1017757" y="20730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38">
              <a:extLst>
                <a:ext uri="{FF2B5EF4-FFF2-40B4-BE49-F238E27FC236}">
                  <a16:creationId xmlns:a16="http://schemas.microsoft.com/office/drawing/2014/main" id="{521D1889-0927-E04E-D540-2ECBE2187584}"/>
                </a:ext>
              </a:extLst>
            </p:cNvPr>
            <p:cNvSpPr/>
            <p:nvPr/>
          </p:nvSpPr>
          <p:spPr>
            <a:xfrm>
              <a:off x="1017757" y="2051406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38">
              <a:extLst>
                <a:ext uri="{FF2B5EF4-FFF2-40B4-BE49-F238E27FC236}">
                  <a16:creationId xmlns:a16="http://schemas.microsoft.com/office/drawing/2014/main" id="{79D9419A-9ABC-4DD4-363A-8EA899B71CD4}"/>
                </a:ext>
              </a:extLst>
            </p:cNvPr>
            <p:cNvSpPr/>
            <p:nvPr/>
          </p:nvSpPr>
          <p:spPr>
            <a:xfrm>
              <a:off x="1017757" y="2029772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38">
              <a:extLst>
                <a:ext uri="{FF2B5EF4-FFF2-40B4-BE49-F238E27FC236}">
                  <a16:creationId xmlns:a16="http://schemas.microsoft.com/office/drawing/2014/main" id="{DB825008-610F-E9C9-1681-E3DE136F50F3}"/>
                </a:ext>
              </a:extLst>
            </p:cNvPr>
            <p:cNvSpPr/>
            <p:nvPr/>
          </p:nvSpPr>
          <p:spPr>
            <a:xfrm>
              <a:off x="1017757" y="2007612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38">
              <a:extLst>
                <a:ext uri="{FF2B5EF4-FFF2-40B4-BE49-F238E27FC236}">
                  <a16:creationId xmlns:a16="http://schemas.microsoft.com/office/drawing/2014/main" id="{B086CDD2-D4AB-9B0D-35A8-374827869F51}"/>
                </a:ext>
              </a:extLst>
            </p:cNvPr>
            <p:cNvSpPr/>
            <p:nvPr/>
          </p:nvSpPr>
          <p:spPr>
            <a:xfrm>
              <a:off x="1017757" y="1985978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38">
              <a:extLst>
                <a:ext uri="{FF2B5EF4-FFF2-40B4-BE49-F238E27FC236}">
                  <a16:creationId xmlns:a16="http://schemas.microsoft.com/office/drawing/2014/main" id="{960A0778-B471-F245-F426-FE9571413384}"/>
                </a:ext>
              </a:extLst>
            </p:cNvPr>
            <p:cNvSpPr/>
            <p:nvPr/>
          </p:nvSpPr>
          <p:spPr>
            <a:xfrm>
              <a:off x="1017757" y="1964300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38">
              <a:extLst>
                <a:ext uri="{FF2B5EF4-FFF2-40B4-BE49-F238E27FC236}">
                  <a16:creationId xmlns:a16="http://schemas.microsoft.com/office/drawing/2014/main" id="{046592FB-54EF-8237-6968-1F738B1E5757}"/>
                </a:ext>
              </a:extLst>
            </p:cNvPr>
            <p:cNvSpPr/>
            <p:nvPr/>
          </p:nvSpPr>
          <p:spPr>
            <a:xfrm>
              <a:off x="995597" y="2291528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38">
              <a:extLst>
                <a:ext uri="{FF2B5EF4-FFF2-40B4-BE49-F238E27FC236}">
                  <a16:creationId xmlns:a16="http://schemas.microsoft.com/office/drawing/2014/main" id="{AFC1D502-0D48-3992-CAA6-5DFB3F63D9B1}"/>
                </a:ext>
              </a:extLst>
            </p:cNvPr>
            <p:cNvSpPr/>
            <p:nvPr/>
          </p:nvSpPr>
          <p:spPr>
            <a:xfrm>
              <a:off x="995597" y="2269368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38">
              <a:extLst>
                <a:ext uri="{FF2B5EF4-FFF2-40B4-BE49-F238E27FC236}">
                  <a16:creationId xmlns:a16="http://schemas.microsoft.com/office/drawing/2014/main" id="{F248A331-4986-D776-0045-A48E19D57387}"/>
                </a:ext>
              </a:extLst>
            </p:cNvPr>
            <p:cNvSpPr/>
            <p:nvPr/>
          </p:nvSpPr>
          <p:spPr>
            <a:xfrm>
              <a:off x="995597" y="2247734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38">
              <a:extLst>
                <a:ext uri="{FF2B5EF4-FFF2-40B4-BE49-F238E27FC236}">
                  <a16:creationId xmlns:a16="http://schemas.microsoft.com/office/drawing/2014/main" id="{C6A079E7-7D67-6A77-66BF-87DB9ED32C63}"/>
                </a:ext>
              </a:extLst>
            </p:cNvPr>
            <p:cNvSpPr/>
            <p:nvPr/>
          </p:nvSpPr>
          <p:spPr>
            <a:xfrm>
              <a:off x="995597" y="2226100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38">
              <a:extLst>
                <a:ext uri="{FF2B5EF4-FFF2-40B4-BE49-F238E27FC236}">
                  <a16:creationId xmlns:a16="http://schemas.microsoft.com/office/drawing/2014/main" id="{4504C01C-45D4-88B8-CB9E-C1AF3076D450}"/>
                </a:ext>
              </a:extLst>
            </p:cNvPr>
            <p:cNvSpPr/>
            <p:nvPr/>
          </p:nvSpPr>
          <p:spPr>
            <a:xfrm>
              <a:off x="995597" y="22039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38">
              <a:extLst>
                <a:ext uri="{FF2B5EF4-FFF2-40B4-BE49-F238E27FC236}">
                  <a16:creationId xmlns:a16="http://schemas.microsoft.com/office/drawing/2014/main" id="{A208F85D-2453-D6CE-45CE-A82E630D29E8}"/>
                </a:ext>
              </a:extLst>
            </p:cNvPr>
            <p:cNvSpPr/>
            <p:nvPr/>
          </p:nvSpPr>
          <p:spPr>
            <a:xfrm>
              <a:off x="995597" y="21823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38">
              <a:extLst>
                <a:ext uri="{FF2B5EF4-FFF2-40B4-BE49-F238E27FC236}">
                  <a16:creationId xmlns:a16="http://schemas.microsoft.com/office/drawing/2014/main" id="{1BA836A3-4E49-5103-E7FA-15B7317F0B13}"/>
                </a:ext>
              </a:extLst>
            </p:cNvPr>
            <p:cNvSpPr/>
            <p:nvPr/>
          </p:nvSpPr>
          <p:spPr>
            <a:xfrm>
              <a:off x="995597" y="2160628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38">
              <a:extLst>
                <a:ext uri="{FF2B5EF4-FFF2-40B4-BE49-F238E27FC236}">
                  <a16:creationId xmlns:a16="http://schemas.microsoft.com/office/drawing/2014/main" id="{2548B417-420B-D9B8-94BB-55FDFF5772EE}"/>
                </a:ext>
              </a:extLst>
            </p:cNvPr>
            <p:cNvSpPr/>
            <p:nvPr/>
          </p:nvSpPr>
          <p:spPr>
            <a:xfrm>
              <a:off x="995597" y="2138468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38">
              <a:extLst>
                <a:ext uri="{FF2B5EF4-FFF2-40B4-BE49-F238E27FC236}">
                  <a16:creationId xmlns:a16="http://schemas.microsoft.com/office/drawing/2014/main" id="{0A6B747E-D711-3351-04AC-308381B68680}"/>
                </a:ext>
              </a:extLst>
            </p:cNvPr>
            <p:cNvSpPr/>
            <p:nvPr/>
          </p:nvSpPr>
          <p:spPr>
            <a:xfrm>
              <a:off x="995597" y="2116878"/>
              <a:ext cx="22205" cy="2163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38">
              <a:extLst>
                <a:ext uri="{FF2B5EF4-FFF2-40B4-BE49-F238E27FC236}">
                  <a16:creationId xmlns:a16="http://schemas.microsoft.com/office/drawing/2014/main" id="{39955993-4DEC-205A-3DFA-94EA81F573CA}"/>
                </a:ext>
              </a:extLst>
            </p:cNvPr>
            <p:cNvSpPr/>
            <p:nvPr/>
          </p:nvSpPr>
          <p:spPr>
            <a:xfrm>
              <a:off x="995597" y="20952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38">
              <a:extLst>
                <a:ext uri="{FF2B5EF4-FFF2-40B4-BE49-F238E27FC236}">
                  <a16:creationId xmlns:a16="http://schemas.microsoft.com/office/drawing/2014/main" id="{875A7F0E-B900-9806-E417-A50D33016723}"/>
                </a:ext>
              </a:extLst>
            </p:cNvPr>
            <p:cNvSpPr/>
            <p:nvPr/>
          </p:nvSpPr>
          <p:spPr>
            <a:xfrm>
              <a:off x="995597" y="20730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38">
              <a:extLst>
                <a:ext uri="{FF2B5EF4-FFF2-40B4-BE49-F238E27FC236}">
                  <a16:creationId xmlns:a16="http://schemas.microsoft.com/office/drawing/2014/main" id="{25FE85DA-C6CF-C0B7-2420-BA5DBAB53E55}"/>
                </a:ext>
              </a:extLst>
            </p:cNvPr>
            <p:cNvSpPr/>
            <p:nvPr/>
          </p:nvSpPr>
          <p:spPr>
            <a:xfrm>
              <a:off x="995597" y="20514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38">
              <a:extLst>
                <a:ext uri="{FF2B5EF4-FFF2-40B4-BE49-F238E27FC236}">
                  <a16:creationId xmlns:a16="http://schemas.microsoft.com/office/drawing/2014/main" id="{F1CDBA25-3211-C9CE-F939-34F943B109AE}"/>
                </a:ext>
              </a:extLst>
            </p:cNvPr>
            <p:cNvSpPr/>
            <p:nvPr/>
          </p:nvSpPr>
          <p:spPr>
            <a:xfrm>
              <a:off x="995597" y="2029772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38">
              <a:extLst>
                <a:ext uri="{FF2B5EF4-FFF2-40B4-BE49-F238E27FC236}">
                  <a16:creationId xmlns:a16="http://schemas.microsoft.com/office/drawing/2014/main" id="{875AEC85-7356-ECA1-578C-631898E02BE9}"/>
                </a:ext>
              </a:extLst>
            </p:cNvPr>
            <p:cNvSpPr/>
            <p:nvPr/>
          </p:nvSpPr>
          <p:spPr>
            <a:xfrm>
              <a:off x="995597" y="2007612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38">
              <a:extLst>
                <a:ext uri="{FF2B5EF4-FFF2-40B4-BE49-F238E27FC236}">
                  <a16:creationId xmlns:a16="http://schemas.microsoft.com/office/drawing/2014/main" id="{6A65121E-3970-3242-ACC9-EB6FF89AA751}"/>
                </a:ext>
              </a:extLst>
            </p:cNvPr>
            <p:cNvSpPr/>
            <p:nvPr/>
          </p:nvSpPr>
          <p:spPr>
            <a:xfrm>
              <a:off x="995597" y="1985978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38">
              <a:extLst>
                <a:ext uri="{FF2B5EF4-FFF2-40B4-BE49-F238E27FC236}">
                  <a16:creationId xmlns:a16="http://schemas.microsoft.com/office/drawing/2014/main" id="{D3F76A69-7C9E-FAA0-2212-A027F0D585D7}"/>
                </a:ext>
              </a:extLst>
            </p:cNvPr>
            <p:cNvSpPr/>
            <p:nvPr/>
          </p:nvSpPr>
          <p:spPr>
            <a:xfrm>
              <a:off x="995597" y="19643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38">
              <a:extLst>
                <a:ext uri="{FF2B5EF4-FFF2-40B4-BE49-F238E27FC236}">
                  <a16:creationId xmlns:a16="http://schemas.microsoft.com/office/drawing/2014/main" id="{F9A700F2-18B8-F9EB-220C-62AC5922F379}"/>
                </a:ext>
              </a:extLst>
            </p:cNvPr>
            <p:cNvSpPr/>
            <p:nvPr/>
          </p:nvSpPr>
          <p:spPr>
            <a:xfrm>
              <a:off x="995597" y="19421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38">
              <a:extLst>
                <a:ext uri="{FF2B5EF4-FFF2-40B4-BE49-F238E27FC236}">
                  <a16:creationId xmlns:a16="http://schemas.microsoft.com/office/drawing/2014/main" id="{8984FE2B-5360-E6CC-C3AE-AFC334CE6CEA}"/>
                </a:ext>
              </a:extLst>
            </p:cNvPr>
            <p:cNvSpPr/>
            <p:nvPr/>
          </p:nvSpPr>
          <p:spPr>
            <a:xfrm>
              <a:off x="973963" y="2269368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38">
              <a:extLst>
                <a:ext uri="{FF2B5EF4-FFF2-40B4-BE49-F238E27FC236}">
                  <a16:creationId xmlns:a16="http://schemas.microsoft.com/office/drawing/2014/main" id="{E373D75C-9BEB-5D07-CB98-FCD88BB90C52}"/>
                </a:ext>
              </a:extLst>
            </p:cNvPr>
            <p:cNvSpPr/>
            <p:nvPr/>
          </p:nvSpPr>
          <p:spPr>
            <a:xfrm>
              <a:off x="973963" y="2247734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38">
              <a:extLst>
                <a:ext uri="{FF2B5EF4-FFF2-40B4-BE49-F238E27FC236}">
                  <a16:creationId xmlns:a16="http://schemas.microsoft.com/office/drawing/2014/main" id="{58869A26-2406-A4BE-0F06-74466B4249A3}"/>
                </a:ext>
              </a:extLst>
            </p:cNvPr>
            <p:cNvSpPr/>
            <p:nvPr/>
          </p:nvSpPr>
          <p:spPr>
            <a:xfrm>
              <a:off x="973963" y="2226100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38">
              <a:extLst>
                <a:ext uri="{FF2B5EF4-FFF2-40B4-BE49-F238E27FC236}">
                  <a16:creationId xmlns:a16="http://schemas.microsoft.com/office/drawing/2014/main" id="{7BCAB48B-517F-86F1-730B-D7754CEA2D15}"/>
                </a:ext>
              </a:extLst>
            </p:cNvPr>
            <p:cNvSpPr/>
            <p:nvPr/>
          </p:nvSpPr>
          <p:spPr>
            <a:xfrm>
              <a:off x="973963" y="22039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38">
              <a:extLst>
                <a:ext uri="{FF2B5EF4-FFF2-40B4-BE49-F238E27FC236}">
                  <a16:creationId xmlns:a16="http://schemas.microsoft.com/office/drawing/2014/main" id="{389BA431-16D1-4273-DBB4-0DA5F249147A}"/>
                </a:ext>
              </a:extLst>
            </p:cNvPr>
            <p:cNvSpPr/>
            <p:nvPr/>
          </p:nvSpPr>
          <p:spPr>
            <a:xfrm>
              <a:off x="973963" y="2182306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38">
              <a:extLst>
                <a:ext uri="{FF2B5EF4-FFF2-40B4-BE49-F238E27FC236}">
                  <a16:creationId xmlns:a16="http://schemas.microsoft.com/office/drawing/2014/main" id="{34D4EE45-4A7C-FDBF-AD0D-16940D203529}"/>
                </a:ext>
              </a:extLst>
            </p:cNvPr>
            <p:cNvSpPr/>
            <p:nvPr/>
          </p:nvSpPr>
          <p:spPr>
            <a:xfrm>
              <a:off x="973963" y="2160628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38">
              <a:extLst>
                <a:ext uri="{FF2B5EF4-FFF2-40B4-BE49-F238E27FC236}">
                  <a16:creationId xmlns:a16="http://schemas.microsoft.com/office/drawing/2014/main" id="{2D6D02AA-21B2-520C-AA77-6AE2E20D0ED7}"/>
                </a:ext>
              </a:extLst>
            </p:cNvPr>
            <p:cNvSpPr/>
            <p:nvPr/>
          </p:nvSpPr>
          <p:spPr>
            <a:xfrm>
              <a:off x="973963" y="2138468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38">
              <a:extLst>
                <a:ext uri="{FF2B5EF4-FFF2-40B4-BE49-F238E27FC236}">
                  <a16:creationId xmlns:a16="http://schemas.microsoft.com/office/drawing/2014/main" id="{1E5D4045-978D-E837-62A3-48FBBEF8CD0E}"/>
                </a:ext>
              </a:extLst>
            </p:cNvPr>
            <p:cNvSpPr/>
            <p:nvPr/>
          </p:nvSpPr>
          <p:spPr>
            <a:xfrm>
              <a:off x="973963" y="2116878"/>
              <a:ext cx="21678" cy="2163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38">
              <a:extLst>
                <a:ext uri="{FF2B5EF4-FFF2-40B4-BE49-F238E27FC236}">
                  <a16:creationId xmlns:a16="http://schemas.microsoft.com/office/drawing/2014/main" id="{902DE559-D25C-A385-CA13-029CCC9E05B0}"/>
                </a:ext>
              </a:extLst>
            </p:cNvPr>
            <p:cNvSpPr/>
            <p:nvPr/>
          </p:nvSpPr>
          <p:spPr>
            <a:xfrm>
              <a:off x="973963" y="2095200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38">
              <a:extLst>
                <a:ext uri="{FF2B5EF4-FFF2-40B4-BE49-F238E27FC236}">
                  <a16:creationId xmlns:a16="http://schemas.microsoft.com/office/drawing/2014/main" id="{4572A80B-C73A-80DE-9907-ABA6D28170CC}"/>
                </a:ext>
              </a:extLst>
            </p:cNvPr>
            <p:cNvSpPr/>
            <p:nvPr/>
          </p:nvSpPr>
          <p:spPr>
            <a:xfrm>
              <a:off x="973963" y="20730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38">
              <a:extLst>
                <a:ext uri="{FF2B5EF4-FFF2-40B4-BE49-F238E27FC236}">
                  <a16:creationId xmlns:a16="http://schemas.microsoft.com/office/drawing/2014/main" id="{419A4045-DC35-C4F0-6A1E-EBFA035E0F5C}"/>
                </a:ext>
              </a:extLst>
            </p:cNvPr>
            <p:cNvSpPr/>
            <p:nvPr/>
          </p:nvSpPr>
          <p:spPr>
            <a:xfrm>
              <a:off x="973963" y="2051406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38">
              <a:extLst>
                <a:ext uri="{FF2B5EF4-FFF2-40B4-BE49-F238E27FC236}">
                  <a16:creationId xmlns:a16="http://schemas.microsoft.com/office/drawing/2014/main" id="{868C2B38-A384-C620-BD37-5C0DCA9D9E16}"/>
                </a:ext>
              </a:extLst>
            </p:cNvPr>
            <p:cNvSpPr/>
            <p:nvPr/>
          </p:nvSpPr>
          <p:spPr>
            <a:xfrm>
              <a:off x="973963" y="2029772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38">
              <a:extLst>
                <a:ext uri="{FF2B5EF4-FFF2-40B4-BE49-F238E27FC236}">
                  <a16:creationId xmlns:a16="http://schemas.microsoft.com/office/drawing/2014/main" id="{94EBBB63-CA29-598E-E69C-A02C829CA17F}"/>
                </a:ext>
              </a:extLst>
            </p:cNvPr>
            <p:cNvSpPr/>
            <p:nvPr/>
          </p:nvSpPr>
          <p:spPr>
            <a:xfrm>
              <a:off x="973963" y="2007612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38">
              <a:extLst>
                <a:ext uri="{FF2B5EF4-FFF2-40B4-BE49-F238E27FC236}">
                  <a16:creationId xmlns:a16="http://schemas.microsoft.com/office/drawing/2014/main" id="{49EC6D96-527B-1D5E-A6AA-EDFB8A574913}"/>
                </a:ext>
              </a:extLst>
            </p:cNvPr>
            <p:cNvSpPr/>
            <p:nvPr/>
          </p:nvSpPr>
          <p:spPr>
            <a:xfrm>
              <a:off x="973963" y="1985978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38">
              <a:extLst>
                <a:ext uri="{FF2B5EF4-FFF2-40B4-BE49-F238E27FC236}">
                  <a16:creationId xmlns:a16="http://schemas.microsoft.com/office/drawing/2014/main" id="{4AD03F37-96A5-D140-8742-021E90BD7FCF}"/>
                </a:ext>
              </a:extLst>
            </p:cNvPr>
            <p:cNvSpPr/>
            <p:nvPr/>
          </p:nvSpPr>
          <p:spPr>
            <a:xfrm>
              <a:off x="973963" y="1964300"/>
              <a:ext cx="21678" cy="21722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38">
              <a:extLst>
                <a:ext uri="{FF2B5EF4-FFF2-40B4-BE49-F238E27FC236}">
                  <a16:creationId xmlns:a16="http://schemas.microsoft.com/office/drawing/2014/main" id="{20A92A21-2953-88B8-429B-853096054941}"/>
                </a:ext>
              </a:extLst>
            </p:cNvPr>
            <p:cNvSpPr/>
            <p:nvPr/>
          </p:nvSpPr>
          <p:spPr>
            <a:xfrm>
              <a:off x="973963" y="19421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38">
              <a:extLst>
                <a:ext uri="{FF2B5EF4-FFF2-40B4-BE49-F238E27FC236}">
                  <a16:creationId xmlns:a16="http://schemas.microsoft.com/office/drawing/2014/main" id="{E5314619-F3A4-177F-B5FF-8E0C2D01A593}"/>
                </a:ext>
              </a:extLst>
            </p:cNvPr>
            <p:cNvSpPr/>
            <p:nvPr/>
          </p:nvSpPr>
          <p:spPr>
            <a:xfrm>
              <a:off x="973963" y="1920550"/>
              <a:ext cx="21678" cy="2163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38">
              <a:extLst>
                <a:ext uri="{FF2B5EF4-FFF2-40B4-BE49-F238E27FC236}">
                  <a16:creationId xmlns:a16="http://schemas.microsoft.com/office/drawing/2014/main" id="{B2DBEBE1-8CB4-A8F9-1554-0131CAA21265}"/>
                </a:ext>
              </a:extLst>
            </p:cNvPr>
            <p:cNvSpPr/>
            <p:nvPr/>
          </p:nvSpPr>
          <p:spPr>
            <a:xfrm>
              <a:off x="951802" y="2247734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38">
              <a:extLst>
                <a:ext uri="{FF2B5EF4-FFF2-40B4-BE49-F238E27FC236}">
                  <a16:creationId xmlns:a16="http://schemas.microsoft.com/office/drawing/2014/main" id="{F5347E8C-5C47-4963-6806-7E3F2D3F0BAE}"/>
                </a:ext>
              </a:extLst>
            </p:cNvPr>
            <p:cNvSpPr/>
            <p:nvPr/>
          </p:nvSpPr>
          <p:spPr>
            <a:xfrm>
              <a:off x="951802" y="2226100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38">
              <a:extLst>
                <a:ext uri="{FF2B5EF4-FFF2-40B4-BE49-F238E27FC236}">
                  <a16:creationId xmlns:a16="http://schemas.microsoft.com/office/drawing/2014/main" id="{29632578-1D07-0029-F7C0-551D33B31A8D}"/>
                </a:ext>
              </a:extLst>
            </p:cNvPr>
            <p:cNvSpPr/>
            <p:nvPr/>
          </p:nvSpPr>
          <p:spPr>
            <a:xfrm>
              <a:off x="951802" y="22039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38">
              <a:extLst>
                <a:ext uri="{FF2B5EF4-FFF2-40B4-BE49-F238E27FC236}">
                  <a16:creationId xmlns:a16="http://schemas.microsoft.com/office/drawing/2014/main" id="{9F0718F7-16DB-FDA3-B3A1-28A2235B4D68}"/>
                </a:ext>
              </a:extLst>
            </p:cNvPr>
            <p:cNvSpPr/>
            <p:nvPr/>
          </p:nvSpPr>
          <p:spPr>
            <a:xfrm>
              <a:off x="951802" y="21823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38">
              <a:extLst>
                <a:ext uri="{FF2B5EF4-FFF2-40B4-BE49-F238E27FC236}">
                  <a16:creationId xmlns:a16="http://schemas.microsoft.com/office/drawing/2014/main" id="{7F457A7D-3166-CE61-29A8-072F8A04D454}"/>
                </a:ext>
              </a:extLst>
            </p:cNvPr>
            <p:cNvSpPr/>
            <p:nvPr/>
          </p:nvSpPr>
          <p:spPr>
            <a:xfrm>
              <a:off x="951802" y="2160628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38">
              <a:extLst>
                <a:ext uri="{FF2B5EF4-FFF2-40B4-BE49-F238E27FC236}">
                  <a16:creationId xmlns:a16="http://schemas.microsoft.com/office/drawing/2014/main" id="{0FA95855-1D3B-A2AE-6989-36C24CF8A35A}"/>
                </a:ext>
              </a:extLst>
            </p:cNvPr>
            <p:cNvSpPr/>
            <p:nvPr/>
          </p:nvSpPr>
          <p:spPr>
            <a:xfrm>
              <a:off x="951802" y="2138468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38">
              <a:extLst>
                <a:ext uri="{FF2B5EF4-FFF2-40B4-BE49-F238E27FC236}">
                  <a16:creationId xmlns:a16="http://schemas.microsoft.com/office/drawing/2014/main" id="{18C9C23A-0AFB-C942-C4E7-553EC7F277F4}"/>
                </a:ext>
              </a:extLst>
            </p:cNvPr>
            <p:cNvSpPr/>
            <p:nvPr/>
          </p:nvSpPr>
          <p:spPr>
            <a:xfrm>
              <a:off x="951802" y="2116878"/>
              <a:ext cx="22205" cy="2163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38">
              <a:extLst>
                <a:ext uri="{FF2B5EF4-FFF2-40B4-BE49-F238E27FC236}">
                  <a16:creationId xmlns:a16="http://schemas.microsoft.com/office/drawing/2014/main" id="{C6770FE5-8941-A746-8E18-7E3B2B479F21}"/>
                </a:ext>
              </a:extLst>
            </p:cNvPr>
            <p:cNvSpPr/>
            <p:nvPr/>
          </p:nvSpPr>
          <p:spPr>
            <a:xfrm>
              <a:off x="951802" y="20952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38">
              <a:extLst>
                <a:ext uri="{FF2B5EF4-FFF2-40B4-BE49-F238E27FC236}">
                  <a16:creationId xmlns:a16="http://schemas.microsoft.com/office/drawing/2014/main" id="{054FD33E-E1EB-878C-EAD9-81AB37C6C9CC}"/>
                </a:ext>
              </a:extLst>
            </p:cNvPr>
            <p:cNvSpPr/>
            <p:nvPr/>
          </p:nvSpPr>
          <p:spPr>
            <a:xfrm>
              <a:off x="951802" y="20730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38">
              <a:extLst>
                <a:ext uri="{FF2B5EF4-FFF2-40B4-BE49-F238E27FC236}">
                  <a16:creationId xmlns:a16="http://schemas.microsoft.com/office/drawing/2014/main" id="{6413BB63-1562-08BA-B800-91EBB16B62B3}"/>
                </a:ext>
              </a:extLst>
            </p:cNvPr>
            <p:cNvSpPr/>
            <p:nvPr/>
          </p:nvSpPr>
          <p:spPr>
            <a:xfrm>
              <a:off x="951802" y="20514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38">
              <a:extLst>
                <a:ext uri="{FF2B5EF4-FFF2-40B4-BE49-F238E27FC236}">
                  <a16:creationId xmlns:a16="http://schemas.microsoft.com/office/drawing/2014/main" id="{21842E3E-8341-99E5-3FAE-D6687FBCF853}"/>
                </a:ext>
              </a:extLst>
            </p:cNvPr>
            <p:cNvSpPr/>
            <p:nvPr/>
          </p:nvSpPr>
          <p:spPr>
            <a:xfrm>
              <a:off x="951802" y="2029772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38">
              <a:extLst>
                <a:ext uri="{FF2B5EF4-FFF2-40B4-BE49-F238E27FC236}">
                  <a16:creationId xmlns:a16="http://schemas.microsoft.com/office/drawing/2014/main" id="{17FD40AD-46DD-0CE7-AE13-986314F698D0}"/>
                </a:ext>
              </a:extLst>
            </p:cNvPr>
            <p:cNvSpPr/>
            <p:nvPr/>
          </p:nvSpPr>
          <p:spPr>
            <a:xfrm>
              <a:off x="951802" y="2007612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38">
              <a:extLst>
                <a:ext uri="{FF2B5EF4-FFF2-40B4-BE49-F238E27FC236}">
                  <a16:creationId xmlns:a16="http://schemas.microsoft.com/office/drawing/2014/main" id="{A98E74B4-AE68-B1BF-302B-5D4AF636AD57}"/>
                </a:ext>
              </a:extLst>
            </p:cNvPr>
            <p:cNvSpPr/>
            <p:nvPr/>
          </p:nvSpPr>
          <p:spPr>
            <a:xfrm>
              <a:off x="951802" y="1985978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38">
              <a:extLst>
                <a:ext uri="{FF2B5EF4-FFF2-40B4-BE49-F238E27FC236}">
                  <a16:creationId xmlns:a16="http://schemas.microsoft.com/office/drawing/2014/main" id="{3AAB39B2-7F98-0AAE-D4D9-88280B221511}"/>
                </a:ext>
              </a:extLst>
            </p:cNvPr>
            <p:cNvSpPr/>
            <p:nvPr/>
          </p:nvSpPr>
          <p:spPr>
            <a:xfrm>
              <a:off x="951802" y="19643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38">
              <a:extLst>
                <a:ext uri="{FF2B5EF4-FFF2-40B4-BE49-F238E27FC236}">
                  <a16:creationId xmlns:a16="http://schemas.microsoft.com/office/drawing/2014/main" id="{EC050A64-DCFB-75D6-3BFF-5BBB1C670E5C}"/>
                </a:ext>
              </a:extLst>
            </p:cNvPr>
            <p:cNvSpPr/>
            <p:nvPr/>
          </p:nvSpPr>
          <p:spPr>
            <a:xfrm>
              <a:off x="951802" y="19421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38">
              <a:extLst>
                <a:ext uri="{FF2B5EF4-FFF2-40B4-BE49-F238E27FC236}">
                  <a16:creationId xmlns:a16="http://schemas.microsoft.com/office/drawing/2014/main" id="{F7562898-9E05-BAC5-3FD2-3654918F0415}"/>
                </a:ext>
              </a:extLst>
            </p:cNvPr>
            <p:cNvSpPr/>
            <p:nvPr/>
          </p:nvSpPr>
          <p:spPr>
            <a:xfrm>
              <a:off x="951802" y="1920550"/>
              <a:ext cx="22205" cy="2163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38">
              <a:extLst>
                <a:ext uri="{FF2B5EF4-FFF2-40B4-BE49-F238E27FC236}">
                  <a16:creationId xmlns:a16="http://schemas.microsoft.com/office/drawing/2014/main" id="{DFCA4EF9-2FB3-E1E7-6F6F-AB6CCB68B4DE}"/>
                </a:ext>
              </a:extLst>
            </p:cNvPr>
            <p:cNvSpPr/>
            <p:nvPr/>
          </p:nvSpPr>
          <p:spPr>
            <a:xfrm>
              <a:off x="930124" y="2247734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38">
              <a:extLst>
                <a:ext uri="{FF2B5EF4-FFF2-40B4-BE49-F238E27FC236}">
                  <a16:creationId xmlns:a16="http://schemas.microsoft.com/office/drawing/2014/main" id="{9C20ADA3-F309-D91E-3BAB-AC76CFE29303}"/>
                </a:ext>
              </a:extLst>
            </p:cNvPr>
            <p:cNvSpPr/>
            <p:nvPr/>
          </p:nvSpPr>
          <p:spPr>
            <a:xfrm>
              <a:off x="930124" y="2226100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38">
              <a:extLst>
                <a:ext uri="{FF2B5EF4-FFF2-40B4-BE49-F238E27FC236}">
                  <a16:creationId xmlns:a16="http://schemas.microsoft.com/office/drawing/2014/main" id="{A2A70CF0-3060-2921-5297-D787FB0317B5}"/>
                </a:ext>
              </a:extLst>
            </p:cNvPr>
            <p:cNvSpPr/>
            <p:nvPr/>
          </p:nvSpPr>
          <p:spPr>
            <a:xfrm>
              <a:off x="930124" y="2203940"/>
              <a:ext cx="21722" cy="22205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38">
              <a:extLst>
                <a:ext uri="{FF2B5EF4-FFF2-40B4-BE49-F238E27FC236}">
                  <a16:creationId xmlns:a16="http://schemas.microsoft.com/office/drawing/2014/main" id="{71E3A819-54CA-C399-8816-E04DB38C8E29}"/>
                </a:ext>
              </a:extLst>
            </p:cNvPr>
            <p:cNvSpPr/>
            <p:nvPr/>
          </p:nvSpPr>
          <p:spPr>
            <a:xfrm>
              <a:off x="930124" y="2182306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38">
              <a:extLst>
                <a:ext uri="{FF2B5EF4-FFF2-40B4-BE49-F238E27FC236}">
                  <a16:creationId xmlns:a16="http://schemas.microsoft.com/office/drawing/2014/main" id="{F7DB42A7-92E5-D5A4-6E91-B178C2AE671C}"/>
                </a:ext>
              </a:extLst>
            </p:cNvPr>
            <p:cNvSpPr/>
            <p:nvPr/>
          </p:nvSpPr>
          <p:spPr>
            <a:xfrm>
              <a:off x="930124" y="2160628"/>
              <a:ext cx="21722" cy="21722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38">
              <a:extLst>
                <a:ext uri="{FF2B5EF4-FFF2-40B4-BE49-F238E27FC236}">
                  <a16:creationId xmlns:a16="http://schemas.microsoft.com/office/drawing/2014/main" id="{CF6FFAD5-E611-0C9A-92F1-5D187153C50B}"/>
                </a:ext>
              </a:extLst>
            </p:cNvPr>
            <p:cNvSpPr/>
            <p:nvPr/>
          </p:nvSpPr>
          <p:spPr>
            <a:xfrm>
              <a:off x="930408" y="2138468"/>
              <a:ext cx="21722" cy="22205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38">
              <a:extLst>
                <a:ext uri="{FF2B5EF4-FFF2-40B4-BE49-F238E27FC236}">
                  <a16:creationId xmlns:a16="http://schemas.microsoft.com/office/drawing/2014/main" id="{6E564069-C6F9-C211-A865-874822518971}"/>
                </a:ext>
              </a:extLst>
            </p:cNvPr>
            <p:cNvSpPr/>
            <p:nvPr/>
          </p:nvSpPr>
          <p:spPr>
            <a:xfrm>
              <a:off x="930124" y="2116878"/>
              <a:ext cx="21722" cy="2163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38">
              <a:extLst>
                <a:ext uri="{FF2B5EF4-FFF2-40B4-BE49-F238E27FC236}">
                  <a16:creationId xmlns:a16="http://schemas.microsoft.com/office/drawing/2014/main" id="{AC489440-C3FC-064D-940F-6162120E363B}"/>
                </a:ext>
              </a:extLst>
            </p:cNvPr>
            <p:cNvSpPr/>
            <p:nvPr/>
          </p:nvSpPr>
          <p:spPr>
            <a:xfrm>
              <a:off x="930124" y="2095200"/>
              <a:ext cx="21722" cy="21722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38">
              <a:extLst>
                <a:ext uri="{FF2B5EF4-FFF2-40B4-BE49-F238E27FC236}">
                  <a16:creationId xmlns:a16="http://schemas.microsoft.com/office/drawing/2014/main" id="{3151E787-C390-1B4A-EE8B-5C1494213F33}"/>
                </a:ext>
              </a:extLst>
            </p:cNvPr>
            <p:cNvSpPr/>
            <p:nvPr/>
          </p:nvSpPr>
          <p:spPr>
            <a:xfrm>
              <a:off x="930124" y="2073040"/>
              <a:ext cx="21722" cy="22205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38">
              <a:extLst>
                <a:ext uri="{FF2B5EF4-FFF2-40B4-BE49-F238E27FC236}">
                  <a16:creationId xmlns:a16="http://schemas.microsoft.com/office/drawing/2014/main" id="{BD6CDB71-2412-8DCB-DD02-73556A617937}"/>
                </a:ext>
              </a:extLst>
            </p:cNvPr>
            <p:cNvSpPr/>
            <p:nvPr/>
          </p:nvSpPr>
          <p:spPr>
            <a:xfrm>
              <a:off x="930124" y="2051406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38">
              <a:extLst>
                <a:ext uri="{FF2B5EF4-FFF2-40B4-BE49-F238E27FC236}">
                  <a16:creationId xmlns:a16="http://schemas.microsoft.com/office/drawing/2014/main" id="{ABD996CB-48E1-3B2D-093C-4D428F2B0EBD}"/>
                </a:ext>
              </a:extLst>
            </p:cNvPr>
            <p:cNvSpPr/>
            <p:nvPr/>
          </p:nvSpPr>
          <p:spPr>
            <a:xfrm>
              <a:off x="930124" y="2029772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38">
              <a:extLst>
                <a:ext uri="{FF2B5EF4-FFF2-40B4-BE49-F238E27FC236}">
                  <a16:creationId xmlns:a16="http://schemas.microsoft.com/office/drawing/2014/main" id="{8A9FEF4E-576B-AAA3-35BD-805AF790B541}"/>
                </a:ext>
              </a:extLst>
            </p:cNvPr>
            <p:cNvSpPr/>
            <p:nvPr/>
          </p:nvSpPr>
          <p:spPr>
            <a:xfrm>
              <a:off x="930124" y="2007612"/>
              <a:ext cx="21722" cy="22205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38">
              <a:extLst>
                <a:ext uri="{FF2B5EF4-FFF2-40B4-BE49-F238E27FC236}">
                  <a16:creationId xmlns:a16="http://schemas.microsoft.com/office/drawing/2014/main" id="{34138D5D-42D7-D7D7-1C32-47CF5B7C4B4D}"/>
                </a:ext>
              </a:extLst>
            </p:cNvPr>
            <p:cNvSpPr/>
            <p:nvPr/>
          </p:nvSpPr>
          <p:spPr>
            <a:xfrm>
              <a:off x="930124" y="1985978"/>
              <a:ext cx="21722" cy="21678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38">
              <a:extLst>
                <a:ext uri="{FF2B5EF4-FFF2-40B4-BE49-F238E27FC236}">
                  <a16:creationId xmlns:a16="http://schemas.microsoft.com/office/drawing/2014/main" id="{D1790C9D-B21F-1E25-7C02-5F269745C94A}"/>
                </a:ext>
              </a:extLst>
            </p:cNvPr>
            <p:cNvSpPr/>
            <p:nvPr/>
          </p:nvSpPr>
          <p:spPr>
            <a:xfrm>
              <a:off x="930124" y="1964300"/>
              <a:ext cx="21722" cy="21722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38">
              <a:extLst>
                <a:ext uri="{FF2B5EF4-FFF2-40B4-BE49-F238E27FC236}">
                  <a16:creationId xmlns:a16="http://schemas.microsoft.com/office/drawing/2014/main" id="{1FEDC2DE-5AC5-4F04-E44C-E8783683779A}"/>
                </a:ext>
              </a:extLst>
            </p:cNvPr>
            <p:cNvSpPr/>
            <p:nvPr/>
          </p:nvSpPr>
          <p:spPr>
            <a:xfrm>
              <a:off x="930124" y="1942140"/>
              <a:ext cx="21722" cy="22205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38">
              <a:extLst>
                <a:ext uri="{FF2B5EF4-FFF2-40B4-BE49-F238E27FC236}">
                  <a16:creationId xmlns:a16="http://schemas.microsoft.com/office/drawing/2014/main" id="{238C447D-EB7F-906D-809A-8C1F10797D67}"/>
                </a:ext>
              </a:extLst>
            </p:cNvPr>
            <p:cNvSpPr/>
            <p:nvPr/>
          </p:nvSpPr>
          <p:spPr>
            <a:xfrm>
              <a:off x="930124" y="1920550"/>
              <a:ext cx="21722" cy="2163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38">
              <a:extLst>
                <a:ext uri="{FF2B5EF4-FFF2-40B4-BE49-F238E27FC236}">
                  <a16:creationId xmlns:a16="http://schemas.microsoft.com/office/drawing/2014/main" id="{82C43B4A-15D3-A299-075E-5FA2BE487A7F}"/>
                </a:ext>
              </a:extLst>
            </p:cNvPr>
            <p:cNvSpPr/>
            <p:nvPr/>
          </p:nvSpPr>
          <p:spPr>
            <a:xfrm>
              <a:off x="907964" y="2269368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38">
              <a:extLst>
                <a:ext uri="{FF2B5EF4-FFF2-40B4-BE49-F238E27FC236}">
                  <a16:creationId xmlns:a16="http://schemas.microsoft.com/office/drawing/2014/main" id="{958C5847-8AA9-D47F-B5EE-89751093EAAD}"/>
                </a:ext>
              </a:extLst>
            </p:cNvPr>
            <p:cNvSpPr/>
            <p:nvPr/>
          </p:nvSpPr>
          <p:spPr>
            <a:xfrm>
              <a:off x="907964" y="2247734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38">
              <a:extLst>
                <a:ext uri="{FF2B5EF4-FFF2-40B4-BE49-F238E27FC236}">
                  <a16:creationId xmlns:a16="http://schemas.microsoft.com/office/drawing/2014/main" id="{E4FBD0FE-47D2-8DB5-C534-4804C83FC935}"/>
                </a:ext>
              </a:extLst>
            </p:cNvPr>
            <p:cNvSpPr/>
            <p:nvPr/>
          </p:nvSpPr>
          <p:spPr>
            <a:xfrm>
              <a:off x="907964" y="2226100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38">
              <a:extLst>
                <a:ext uri="{FF2B5EF4-FFF2-40B4-BE49-F238E27FC236}">
                  <a16:creationId xmlns:a16="http://schemas.microsoft.com/office/drawing/2014/main" id="{D10CBE3A-432B-06BE-CBC9-E046C928DB9F}"/>
                </a:ext>
              </a:extLst>
            </p:cNvPr>
            <p:cNvSpPr/>
            <p:nvPr/>
          </p:nvSpPr>
          <p:spPr>
            <a:xfrm>
              <a:off x="907964" y="22039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38">
              <a:extLst>
                <a:ext uri="{FF2B5EF4-FFF2-40B4-BE49-F238E27FC236}">
                  <a16:creationId xmlns:a16="http://schemas.microsoft.com/office/drawing/2014/main" id="{99F1CC32-06E5-9802-D225-C3EA2B407314}"/>
                </a:ext>
              </a:extLst>
            </p:cNvPr>
            <p:cNvSpPr/>
            <p:nvPr/>
          </p:nvSpPr>
          <p:spPr>
            <a:xfrm>
              <a:off x="907964" y="21823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38">
              <a:extLst>
                <a:ext uri="{FF2B5EF4-FFF2-40B4-BE49-F238E27FC236}">
                  <a16:creationId xmlns:a16="http://schemas.microsoft.com/office/drawing/2014/main" id="{8C095D46-3A47-5CBE-7ED4-41282E7B894F}"/>
                </a:ext>
              </a:extLst>
            </p:cNvPr>
            <p:cNvSpPr/>
            <p:nvPr/>
          </p:nvSpPr>
          <p:spPr>
            <a:xfrm>
              <a:off x="907964" y="2160628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38">
              <a:extLst>
                <a:ext uri="{FF2B5EF4-FFF2-40B4-BE49-F238E27FC236}">
                  <a16:creationId xmlns:a16="http://schemas.microsoft.com/office/drawing/2014/main" id="{B226FB4F-2609-5A1E-CDC6-FF6056725EA2}"/>
                </a:ext>
              </a:extLst>
            </p:cNvPr>
            <p:cNvSpPr/>
            <p:nvPr/>
          </p:nvSpPr>
          <p:spPr>
            <a:xfrm>
              <a:off x="908248" y="2138468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38">
              <a:extLst>
                <a:ext uri="{FF2B5EF4-FFF2-40B4-BE49-F238E27FC236}">
                  <a16:creationId xmlns:a16="http://schemas.microsoft.com/office/drawing/2014/main" id="{C47D53D3-8A39-1EC2-07FB-F0C6E7A2DCFF}"/>
                </a:ext>
              </a:extLst>
            </p:cNvPr>
            <p:cNvSpPr/>
            <p:nvPr/>
          </p:nvSpPr>
          <p:spPr>
            <a:xfrm>
              <a:off x="907964" y="2116878"/>
              <a:ext cx="22205" cy="2163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38">
              <a:extLst>
                <a:ext uri="{FF2B5EF4-FFF2-40B4-BE49-F238E27FC236}">
                  <a16:creationId xmlns:a16="http://schemas.microsoft.com/office/drawing/2014/main" id="{C6F4DFC4-1783-9CB1-B163-DD2898A6EFF1}"/>
                </a:ext>
              </a:extLst>
            </p:cNvPr>
            <p:cNvSpPr/>
            <p:nvPr/>
          </p:nvSpPr>
          <p:spPr>
            <a:xfrm>
              <a:off x="907964" y="20952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38">
              <a:extLst>
                <a:ext uri="{FF2B5EF4-FFF2-40B4-BE49-F238E27FC236}">
                  <a16:creationId xmlns:a16="http://schemas.microsoft.com/office/drawing/2014/main" id="{BD3BAED1-4D96-8B83-5B6E-FB4F09C2C1CC}"/>
                </a:ext>
              </a:extLst>
            </p:cNvPr>
            <p:cNvSpPr/>
            <p:nvPr/>
          </p:nvSpPr>
          <p:spPr>
            <a:xfrm>
              <a:off x="907964" y="20730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38">
              <a:extLst>
                <a:ext uri="{FF2B5EF4-FFF2-40B4-BE49-F238E27FC236}">
                  <a16:creationId xmlns:a16="http://schemas.microsoft.com/office/drawing/2014/main" id="{CC2E4547-A2B0-5212-3B99-6106EEA3406B}"/>
                </a:ext>
              </a:extLst>
            </p:cNvPr>
            <p:cNvSpPr/>
            <p:nvPr/>
          </p:nvSpPr>
          <p:spPr>
            <a:xfrm>
              <a:off x="907964" y="20514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38">
              <a:extLst>
                <a:ext uri="{FF2B5EF4-FFF2-40B4-BE49-F238E27FC236}">
                  <a16:creationId xmlns:a16="http://schemas.microsoft.com/office/drawing/2014/main" id="{E2C1C46E-F067-DEE0-E3BE-EF4ED31511F0}"/>
                </a:ext>
              </a:extLst>
            </p:cNvPr>
            <p:cNvSpPr/>
            <p:nvPr/>
          </p:nvSpPr>
          <p:spPr>
            <a:xfrm>
              <a:off x="907964" y="2029772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38">
              <a:extLst>
                <a:ext uri="{FF2B5EF4-FFF2-40B4-BE49-F238E27FC236}">
                  <a16:creationId xmlns:a16="http://schemas.microsoft.com/office/drawing/2014/main" id="{C9B2999D-EBC4-8163-B053-6ED3F6B6EF8F}"/>
                </a:ext>
              </a:extLst>
            </p:cNvPr>
            <p:cNvSpPr/>
            <p:nvPr/>
          </p:nvSpPr>
          <p:spPr>
            <a:xfrm>
              <a:off x="907964" y="2007612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38">
              <a:extLst>
                <a:ext uri="{FF2B5EF4-FFF2-40B4-BE49-F238E27FC236}">
                  <a16:creationId xmlns:a16="http://schemas.microsoft.com/office/drawing/2014/main" id="{1B7522D0-44B1-51C4-59C5-57D136B08EDE}"/>
                </a:ext>
              </a:extLst>
            </p:cNvPr>
            <p:cNvSpPr/>
            <p:nvPr/>
          </p:nvSpPr>
          <p:spPr>
            <a:xfrm>
              <a:off x="907964" y="1985978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38">
              <a:extLst>
                <a:ext uri="{FF2B5EF4-FFF2-40B4-BE49-F238E27FC236}">
                  <a16:creationId xmlns:a16="http://schemas.microsoft.com/office/drawing/2014/main" id="{9A07DED0-1185-9314-CC7F-E08E5E5D4F0E}"/>
                </a:ext>
              </a:extLst>
            </p:cNvPr>
            <p:cNvSpPr/>
            <p:nvPr/>
          </p:nvSpPr>
          <p:spPr>
            <a:xfrm>
              <a:off x="907964" y="19643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38">
              <a:extLst>
                <a:ext uri="{FF2B5EF4-FFF2-40B4-BE49-F238E27FC236}">
                  <a16:creationId xmlns:a16="http://schemas.microsoft.com/office/drawing/2014/main" id="{ACE7F370-26A3-AC6F-02E6-132F33B3FE13}"/>
                </a:ext>
              </a:extLst>
            </p:cNvPr>
            <p:cNvSpPr/>
            <p:nvPr/>
          </p:nvSpPr>
          <p:spPr>
            <a:xfrm>
              <a:off x="907964" y="19421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38">
              <a:extLst>
                <a:ext uri="{FF2B5EF4-FFF2-40B4-BE49-F238E27FC236}">
                  <a16:creationId xmlns:a16="http://schemas.microsoft.com/office/drawing/2014/main" id="{616DF6C8-7743-7888-10D8-F26918A6835F}"/>
                </a:ext>
              </a:extLst>
            </p:cNvPr>
            <p:cNvSpPr/>
            <p:nvPr/>
          </p:nvSpPr>
          <p:spPr>
            <a:xfrm>
              <a:off x="907964" y="1920550"/>
              <a:ext cx="22205" cy="2163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38">
              <a:extLst>
                <a:ext uri="{FF2B5EF4-FFF2-40B4-BE49-F238E27FC236}">
                  <a16:creationId xmlns:a16="http://schemas.microsoft.com/office/drawing/2014/main" id="{DB7FB5EB-5C1A-28EF-65E4-95135742FB06}"/>
                </a:ext>
              </a:extLst>
            </p:cNvPr>
            <p:cNvSpPr/>
            <p:nvPr/>
          </p:nvSpPr>
          <p:spPr>
            <a:xfrm>
              <a:off x="886374" y="2291528"/>
              <a:ext cx="21634" cy="21722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38">
              <a:extLst>
                <a:ext uri="{FF2B5EF4-FFF2-40B4-BE49-F238E27FC236}">
                  <a16:creationId xmlns:a16="http://schemas.microsoft.com/office/drawing/2014/main" id="{021B96DB-E2AA-EFE1-942B-ADA3B28B052C}"/>
                </a:ext>
              </a:extLst>
            </p:cNvPr>
            <p:cNvSpPr/>
            <p:nvPr/>
          </p:nvSpPr>
          <p:spPr>
            <a:xfrm>
              <a:off x="886374" y="2269368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38">
              <a:extLst>
                <a:ext uri="{FF2B5EF4-FFF2-40B4-BE49-F238E27FC236}">
                  <a16:creationId xmlns:a16="http://schemas.microsoft.com/office/drawing/2014/main" id="{2F962DAA-ECEE-A397-8282-F23C02F37DD5}"/>
                </a:ext>
              </a:extLst>
            </p:cNvPr>
            <p:cNvSpPr/>
            <p:nvPr/>
          </p:nvSpPr>
          <p:spPr>
            <a:xfrm>
              <a:off x="886374" y="2247734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38">
              <a:extLst>
                <a:ext uri="{FF2B5EF4-FFF2-40B4-BE49-F238E27FC236}">
                  <a16:creationId xmlns:a16="http://schemas.microsoft.com/office/drawing/2014/main" id="{CBD92396-EB5A-282E-8798-A766B7309E34}"/>
                </a:ext>
              </a:extLst>
            </p:cNvPr>
            <p:cNvSpPr/>
            <p:nvPr/>
          </p:nvSpPr>
          <p:spPr>
            <a:xfrm>
              <a:off x="886374" y="2226100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38">
              <a:extLst>
                <a:ext uri="{FF2B5EF4-FFF2-40B4-BE49-F238E27FC236}">
                  <a16:creationId xmlns:a16="http://schemas.microsoft.com/office/drawing/2014/main" id="{DBBF268C-9FBF-122A-1649-934F9CEDB621}"/>
                </a:ext>
              </a:extLst>
            </p:cNvPr>
            <p:cNvSpPr/>
            <p:nvPr/>
          </p:nvSpPr>
          <p:spPr>
            <a:xfrm>
              <a:off x="886374" y="2203940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38">
              <a:extLst>
                <a:ext uri="{FF2B5EF4-FFF2-40B4-BE49-F238E27FC236}">
                  <a16:creationId xmlns:a16="http://schemas.microsoft.com/office/drawing/2014/main" id="{C0899A23-9CBE-9DF7-824B-EE1174A52C08}"/>
                </a:ext>
              </a:extLst>
            </p:cNvPr>
            <p:cNvSpPr/>
            <p:nvPr/>
          </p:nvSpPr>
          <p:spPr>
            <a:xfrm>
              <a:off x="886374" y="2182306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38">
              <a:extLst>
                <a:ext uri="{FF2B5EF4-FFF2-40B4-BE49-F238E27FC236}">
                  <a16:creationId xmlns:a16="http://schemas.microsoft.com/office/drawing/2014/main" id="{26F3615A-F91C-CC1D-AF93-0FF220D7EBBE}"/>
                </a:ext>
              </a:extLst>
            </p:cNvPr>
            <p:cNvSpPr/>
            <p:nvPr/>
          </p:nvSpPr>
          <p:spPr>
            <a:xfrm>
              <a:off x="886374" y="2160628"/>
              <a:ext cx="21634" cy="21722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38">
              <a:extLst>
                <a:ext uri="{FF2B5EF4-FFF2-40B4-BE49-F238E27FC236}">
                  <a16:creationId xmlns:a16="http://schemas.microsoft.com/office/drawing/2014/main" id="{23BF3D03-4414-99BF-362F-670B7354F20F}"/>
                </a:ext>
              </a:extLst>
            </p:cNvPr>
            <p:cNvSpPr/>
            <p:nvPr/>
          </p:nvSpPr>
          <p:spPr>
            <a:xfrm>
              <a:off x="886374" y="2138468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38">
              <a:extLst>
                <a:ext uri="{FF2B5EF4-FFF2-40B4-BE49-F238E27FC236}">
                  <a16:creationId xmlns:a16="http://schemas.microsoft.com/office/drawing/2014/main" id="{9FC0BB52-AC21-B522-5FF8-568E11EE53DF}"/>
                </a:ext>
              </a:extLst>
            </p:cNvPr>
            <p:cNvSpPr/>
            <p:nvPr/>
          </p:nvSpPr>
          <p:spPr>
            <a:xfrm>
              <a:off x="886374" y="2116878"/>
              <a:ext cx="21634" cy="2163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38">
              <a:extLst>
                <a:ext uri="{FF2B5EF4-FFF2-40B4-BE49-F238E27FC236}">
                  <a16:creationId xmlns:a16="http://schemas.microsoft.com/office/drawing/2014/main" id="{64280FCB-562D-F138-89AD-43F32FFDA845}"/>
                </a:ext>
              </a:extLst>
            </p:cNvPr>
            <p:cNvSpPr/>
            <p:nvPr/>
          </p:nvSpPr>
          <p:spPr>
            <a:xfrm>
              <a:off x="886374" y="2095200"/>
              <a:ext cx="21634" cy="21722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38">
              <a:extLst>
                <a:ext uri="{FF2B5EF4-FFF2-40B4-BE49-F238E27FC236}">
                  <a16:creationId xmlns:a16="http://schemas.microsoft.com/office/drawing/2014/main" id="{2E0212F3-99B4-CCDF-A4F5-9403C5E519DA}"/>
                </a:ext>
              </a:extLst>
            </p:cNvPr>
            <p:cNvSpPr/>
            <p:nvPr/>
          </p:nvSpPr>
          <p:spPr>
            <a:xfrm>
              <a:off x="886374" y="2073040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38">
              <a:extLst>
                <a:ext uri="{FF2B5EF4-FFF2-40B4-BE49-F238E27FC236}">
                  <a16:creationId xmlns:a16="http://schemas.microsoft.com/office/drawing/2014/main" id="{F00288AD-F252-9B5A-563E-DE0A52B5360E}"/>
                </a:ext>
              </a:extLst>
            </p:cNvPr>
            <p:cNvSpPr/>
            <p:nvPr/>
          </p:nvSpPr>
          <p:spPr>
            <a:xfrm>
              <a:off x="886374" y="2051406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38">
              <a:extLst>
                <a:ext uri="{FF2B5EF4-FFF2-40B4-BE49-F238E27FC236}">
                  <a16:creationId xmlns:a16="http://schemas.microsoft.com/office/drawing/2014/main" id="{C599CD32-F5AD-FD97-A98B-6385A6D9B517}"/>
                </a:ext>
              </a:extLst>
            </p:cNvPr>
            <p:cNvSpPr/>
            <p:nvPr/>
          </p:nvSpPr>
          <p:spPr>
            <a:xfrm>
              <a:off x="886374" y="2029772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38">
              <a:extLst>
                <a:ext uri="{FF2B5EF4-FFF2-40B4-BE49-F238E27FC236}">
                  <a16:creationId xmlns:a16="http://schemas.microsoft.com/office/drawing/2014/main" id="{49950570-7E71-8BE2-3DA0-AA018F7D4C8A}"/>
                </a:ext>
              </a:extLst>
            </p:cNvPr>
            <p:cNvSpPr/>
            <p:nvPr/>
          </p:nvSpPr>
          <p:spPr>
            <a:xfrm>
              <a:off x="886374" y="2007612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38">
              <a:extLst>
                <a:ext uri="{FF2B5EF4-FFF2-40B4-BE49-F238E27FC236}">
                  <a16:creationId xmlns:a16="http://schemas.microsoft.com/office/drawing/2014/main" id="{C58003A2-AEDD-96F5-89CB-B648BD7B810E}"/>
                </a:ext>
              </a:extLst>
            </p:cNvPr>
            <p:cNvSpPr/>
            <p:nvPr/>
          </p:nvSpPr>
          <p:spPr>
            <a:xfrm>
              <a:off x="886374" y="1985978"/>
              <a:ext cx="21634" cy="2167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38">
              <a:extLst>
                <a:ext uri="{FF2B5EF4-FFF2-40B4-BE49-F238E27FC236}">
                  <a16:creationId xmlns:a16="http://schemas.microsoft.com/office/drawing/2014/main" id="{DA3A989E-5C60-C370-1EB9-FFD11E734D86}"/>
                </a:ext>
              </a:extLst>
            </p:cNvPr>
            <p:cNvSpPr/>
            <p:nvPr/>
          </p:nvSpPr>
          <p:spPr>
            <a:xfrm>
              <a:off x="886374" y="1964300"/>
              <a:ext cx="21634" cy="21722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38">
              <a:extLst>
                <a:ext uri="{FF2B5EF4-FFF2-40B4-BE49-F238E27FC236}">
                  <a16:creationId xmlns:a16="http://schemas.microsoft.com/office/drawing/2014/main" id="{CE01452A-2CDB-51E0-4373-A3855987AECE}"/>
                </a:ext>
              </a:extLst>
            </p:cNvPr>
            <p:cNvSpPr/>
            <p:nvPr/>
          </p:nvSpPr>
          <p:spPr>
            <a:xfrm>
              <a:off x="886374" y="1942140"/>
              <a:ext cx="21634" cy="22205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38">
              <a:extLst>
                <a:ext uri="{FF2B5EF4-FFF2-40B4-BE49-F238E27FC236}">
                  <a16:creationId xmlns:a16="http://schemas.microsoft.com/office/drawing/2014/main" id="{974F07E8-8651-D88F-A77B-8950FC35EB26}"/>
                </a:ext>
              </a:extLst>
            </p:cNvPr>
            <p:cNvSpPr/>
            <p:nvPr/>
          </p:nvSpPr>
          <p:spPr>
            <a:xfrm>
              <a:off x="864169" y="2269368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38">
              <a:extLst>
                <a:ext uri="{FF2B5EF4-FFF2-40B4-BE49-F238E27FC236}">
                  <a16:creationId xmlns:a16="http://schemas.microsoft.com/office/drawing/2014/main" id="{8202A123-477D-A2DA-4530-139E964218EF}"/>
                </a:ext>
              </a:extLst>
            </p:cNvPr>
            <p:cNvSpPr/>
            <p:nvPr/>
          </p:nvSpPr>
          <p:spPr>
            <a:xfrm>
              <a:off x="864169" y="2247734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38">
              <a:extLst>
                <a:ext uri="{FF2B5EF4-FFF2-40B4-BE49-F238E27FC236}">
                  <a16:creationId xmlns:a16="http://schemas.microsoft.com/office/drawing/2014/main" id="{768DA26D-9814-FB5B-33FF-E8C00C56588B}"/>
                </a:ext>
              </a:extLst>
            </p:cNvPr>
            <p:cNvSpPr/>
            <p:nvPr/>
          </p:nvSpPr>
          <p:spPr>
            <a:xfrm>
              <a:off x="864169" y="2226100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38">
              <a:extLst>
                <a:ext uri="{FF2B5EF4-FFF2-40B4-BE49-F238E27FC236}">
                  <a16:creationId xmlns:a16="http://schemas.microsoft.com/office/drawing/2014/main" id="{3E9142BB-ECBE-E64B-EF31-188100832B9B}"/>
                </a:ext>
              </a:extLst>
            </p:cNvPr>
            <p:cNvSpPr/>
            <p:nvPr/>
          </p:nvSpPr>
          <p:spPr>
            <a:xfrm>
              <a:off x="864169" y="2203940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38">
              <a:extLst>
                <a:ext uri="{FF2B5EF4-FFF2-40B4-BE49-F238E27FC236}">
                  <a16:creationId xmlns:a16="http://schemas.microsoft.com/office/drawing/2014/main" id="{1D48061C-3288-5178-B675-430BC4A11452}"/>
                </a:ext>
              </a:extLst>
            </p:cNvPr>
            <p:cNvSpPr/>
            <p:nvPr/>
          </p:nvSpPr>
          <p:spPr>
            <a:xfrm>
              <a:off x="864169" y="2182306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38">
              <a:extLst>
                <a:ext uri="{FF2B5EF4-FFF2-40B4-BE49-F238E27FC236}">
                  <a16:creationId xmlns:a16="http://schemas.microsoft.com/office/drawing/2014/main" id="{D5D0A3B4-9562-6D58-B75C-2FF8B4242018}"/>
                </a:ext>
              </a:extLst>
            </p:cNvPr>
            <p:cNvSpPr/>
            <p:nvPr/>
          </p:nvSpPr>
          <p:spPr>
            <a:xfrm>
              <a:off x="864169" y="2160628"/>
              <a:ext cx="22248" cy="21722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38">
              <a:extLst>
                <a:ext uri="{FF2B5EF4-FFF2-40B4-BE49-F238E27FC236}">
                  <a16:creationId xmlns:a16="http://schemas.microsoft.com/office/drawing/2014/main" id="{2FAF69C1-1574-E628-4884-06F0A04B9278}"/>
                </a:ext>
              </a:extLst>
            </p:cNvPr>
            <p:cNvSpPr/>
            <p:nvPr/>
          </p:nvSpPr>
          <p:spPr>
            <a:xfrm>
              <a:off x="864169" y="2138468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38">
              <a:extLst>
                <a:ext uri="{FF2B5EF4-FFF2-40B4-BE49-F238E27FC236}">
                  <a16:creationId xmlns:a16="http://schemas.microsoft.com/office/drawing/2014/main" id="{F12CF66E-9197-B95E-EE70-41B68BC1CAAC}"/>
                </a:ext>
              </a:extLst>
            </p:cNvPr>
            <p:cNvSpPr/>
            <p:nvPr/>
          </p:nvSpPr>
          <p:spPr>
            <a:xfrm>
              <a:off x="864169" y="2116878"/>
              <a:ext cx="22248" cy="2163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38">
              <a:extLst>
                <a:ext uri="{FF2B5EF4-FFF2-40B4-BE49-F238E27FC236}">
                  <a16:creationId xmlns:a16="http://schemas.microsoft.com/office/drawing/2014/main" id="{4B07D9B5-04F0-6BAC-545F-B72B0689870C}"/>
                </a:ext>
              </a:extLst>
            </p:cNvPr>
            <p:cNvSpPr/>
            <p:nvPr/>
          </p:nvSpPr>
          <p:spPr>
            <a:xfrm>
              <a:off x="864169" y="2095200"/>
              <a:ext cx="22248" cy="21722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38">
              <a:extLst>
                <a:ext uri="{FF2B5EF4-FFF2-40B4-BE49-F238E27FC236}">
                  <a16:creationId xmlns:a16="http://schemas.microsoft.com/office/drawing/2014/main" id="{8D2246E6-A2E7-E21C-9919-3973987F681F}"/>
                </a:ext>
              </a:extLst>
            </p:cNvPr>
            <p:cNvSpPr/>
            <p:nvPr/>
          </p:nvSpPr>
          <p:spPr>
            <a:xfrm>
              <a:off x="864169" y="2073040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38">
              <a:extLst>
                <a:ext uri="{FF2B5EF4-FFF2-40B4-BE49-F238E27FC236}">
                  <a16:creationId xmlns:a16="http://schemas.microsoft.com/office/drawing/2014/main" id="{C6A6AB51-ED86-C092-1865-7B06D792264B}"/>
                </a:ext>
              </a:extLst>
            </p:cNvPr>
            <p:cNvSpPr/>
            <p:nvPr/>
          </p:nvSpPr>
          <p:spPr>
            <a:xfrm>
              <a:off x="864169" y="2051406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38">
              <a:extLst>
                <a:ext uri="{FF2B5EF4-FFF2-40B4-BE49-F238E27FC236}">
                  <a16:creationId xmlns:a16="http://schemas.microsoft.com/office/drawing/2014/main" id="{D143CA5C-DC2F-EF29-0FCA-1D0F813B6401}"/>
                </a:ext>
              </a:extLst>
            </p:cNvPr>
            <p:cNvSpPr/>
            <p:nvPr/>
          </p:nvSpPr>
          <p:spPr>
            <a:xfrm>
              <a:off x="864169" y="2029772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38">
              <a:extLst>
                <a:ext uri="{FF2B5EF4-FFF2-40B4-BE49-F238E27FC236}">
                  <a16:creationId xmlns:a16="http://schemas.microsoft.com/office/drawing/2014/main" id="{8AD4D2AF-7516-1AEE-628D-37B90FF3DE36}"/>
                </a:ext>
              </a:extLst>
            </p:cNvPr>
            <p:cNvSpPr/>
            <p:nvPr/>
          </p:nvSpPr>
          <p:spPr>
            <a:xfrm>
              <a:off x="864169" y="2007612"/>
              <a:ext cx="22248" cy="22205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38">
              <a:extLst>
                <a:ext uri="{FF2B5EF4-FFF2-40B4-BE49-F238E27FC236}">
                  <a16:creationId xmlns:a16="http://schemas.microsoft.com/office/drawing/2014/main" id="{24B1AC2D-AA32-1088-B10E-2B0661E5B007}"/>
                </a:ext>
              </a:extLst>
            </p:cNvPr>
            <p:cNvSpPr/>
            <p:nvPr/>
          </p:nvSpPr>
          <p:spPr>
            <a:xfrm>
              <a:off x="864169" y="1985978"/>
              <a:ext cx="22248" cy="21678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38">
              <a:extLst>
                <a:ext uri="{FF2B5EF4-FFF2-40B4-BE49-F238E27FC236}">
                  <a16:creationId xmlns:a16="http://schemas.microsoft.com/office/drawing/2014/main" id="{004DA206-6571-DB39-0BB9-62609345C2D8}"/>
                </a:ext>
              </a:extLst>
            </p:cNvPr>
            <p:cNvSpPr/>
            <p:nvPr/>
          </p:nvSpPr>
          <p:spPr>
            <a:xfrm>
              <a:off x="864169" y="1964300"/>
              <a:ext cx="22248" cy="21722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38">
              <a:extLst>
                <a:ext uri="{FF2B5EF4-FFF2-40B4-BE49-F238E27FC236}">
                  <a16:creationId xmlns:a16="http://schemas.microsoft.com/office/drawing/2014/main" id="{00C585EA-BC03-0E03-2298-21589019530E}"/>
                </a:ext>
              </a:extLst>
            </p:cNvPr>
            <p:cNvSpPr/>
            <p:nvPr/>
          </p:nvSpPr>
          <p:spPr>
            <a:xfrm>
              <a:off x="842009" y="2095200"/>
              <a:ext cx="22205" cy="21722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38">
              <a:extLst>
                <a:ext uri="{FF2B5EF4-FFF2-40B4-BE49-F238E27FC236}">
                  <a16:creationId xmlns:a16="http://schemas.microsoft.com/office/drawing/2014/main" id="{E33A770A-A035-C747-9FDA-96FAE485FB39}"/>
                </a:ext>
              </a:extLst>
            </p:cNvPr>
            <p:cNvSpPr/>
            <p:nvPr/>
          </p:nvSpPr>
          <p:spPr>
            <a:xfrm>
              <a:off x="842009" y="2073040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38">
              <a:extLst>
                <a:ext uri="{FF2B5EF4-FFF2-40B4-BE49-F238E27FC236}">
                  <a16:creationId xmlns:a16="http://schemas.microsoft.com/office/drawing/2014/main" id="{E830C098-22B2-BDEC-EB31-8A341D801C6F}"/>
                </a:ext>
              </a:extLst>
            </p:cNvPr>
            <p:cNvSpPr/>
            <p:nvPr/>
          </p:nvSpPr>
          <p:spPr>
            <a:xfrm>
              <a:off x="842009" y="2051406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38">
              <a:extLst>
                <a:ext uri="{FF2B5EF4-FFF2-40B4-BE49-F238E27FC236}">
                  <a16:creationId xmlns:a16="http://schemas.microsoft.com/office/drawing/2014/main" id="{47172B2C-9035-EEF3-7F44-CCB3B4723E78}"/>
                </a:ext>
              </a:extLst>
            </p:cNvPr>
            <p:cNvSpPr/>
            <p:nvPr/>
          </p:nvSpPr>
          <p:spPr>
            <a:xfrm>
              <a:off x="842009" y="2029772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38">
              <a:extLst>
                <a:ext uri="{FF2B5EF4-FFF2-40B4-BE49-F238E27FC236}">
                  <a16:creationId xmlns:a16="http://schemas.microsoft.com/office/drawing/2014/main" id="{910B8937-E37F-F243-7D59-5FDBCF4C12FA}"/>
                </a:ext>
              </a:extLst>
            </p:cNvPr>
            <p:cNvSpPr/>
            <p:nvPr/>
          </p:nvSpPr>
          <p:spPr>
            <a:xfrm>
              <a:off x="842009" y="2007612"/>
              <a:ext cx="22205" cy="2220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38">
              <a:extLst>
                <a:ext uri="{FF2B5EF4-FFF2-40B4-BE49-F238E27FC236}">
                  <a16:creationId xmlns:a16="http://schemas.microsoft.com/office/drawing/2014/main" id="{FFD68090-264E-CA72-8540-99CF7A44CD67}"/>
                </a:ext>
              </a:extLst>
            </p:cNvPr>
            <p:cNvSpPr/>
            <p:nvPr/>
          </p:nvSpPr>
          <p:spPr>
            <a:xfrm>
              <a:off x="842009" y="1985978"/>
              <a:ext cx="22205" cy="21678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38">
              <a:extLst>
                <a:ext uri="{FF2B5EF4-FFF2-40B4-BE49-F238E27FC236}">
                  <a16:creationId xmlns:a16="http://schemas.microsoft.com/office/drawing/2014/main" id="{0A58544B-1060-9379-8151-9A2209D46B4B}"/>
                </a:ext>
              </a:extLst>
            </p:cNvPr>
            <p:cNvSpPr/>
            <p:nvPr/>
          </p:nvSpPr>
          <p:spPr>
            <a:xfrm>
              <a:off x="820375" y="2073040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38">
              <a:extLst>
                <a:ext uri="{FF2B5EF4-FFF2-40B4-BE49-F238E27FC236}">
                  <a16:creationId xmlns:a16="http://schemas.microsoft.com/office/drawing/2014/main" id="{5474DDEF-C139-169A-A35B-5CFB525B6120}"/>
                </a:ext>
              </a:extLst>
            </p:cNvPr>
            <p:cNvSpPr/>
            <p:nvPr/>
          </p:nvSpPr>
          <p:spPr>
            <a:xfrm>
              <a:off x="820375" y="2051406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38">
              <a:extLst>
                <a:ext uri="{FF2B5EF4-FFF2-40B4-BE49-F238E27FC236}">
                  <a16:creationId xmlns:a16="http://schemas.microsoft.com/office/drawing/2014/main" id="{200E9E32-A79E-0127-9436-124660325923}"/>
                </a:ext>
              </a:extLst>
            </p:cNvPr>
            <p:cNvSpPr/>
            <p:nvPr/>
          </p:nvSpPr>
          <p:spPr>
            <a:xfrm>
              <a:off x="820375" y="2029772"/>
              <a:ext cx="21678" cy="21678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38">
              <a:extLst>
                <a:ext uri="{FF2B5EF4-FFF2-40B4-BE49-F238E27FC236}">
                  <a16:creationId xmlns:a16="http://schemas.microsoft.com/office/drawing/2014/main" id="{BEB1FF6A-B8AE-F17C-1B1C-9D5391C07173}"/>
                </a:ext>
              </a:extLst>
            </p:cNvPr>
            <p:cNvSpPr/>
            <p:nvPr/>
          </p:nvSpPr>
          <p:spPr>
            <a:xfrm>
              <a:off x="820375" y="2007612"/>
              <a:ext cx="21678" cy="22205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6" name="Google Shape;7096;p38">
            <a:extLst>
              <a:ext uri="{FF2B5EF4-FFF2-40B4-BE49-F238E27FC236}">
                <a16:creationId xmlns:a16="http://schemas.microsoft.com/office/drawing/2014/main" id="{7E56F612-83C2-E90B-8F7F-E9EE822BEFEB}"/>
              </a:ext>
            </a:extLst>
          </p:cNvPr>
          <p:cNvGrpSpPr/>
          <p:nvPr/>
        </p:nvGrpSpPr>
        <p:grpSpPr>
          <a:xfrm>
            <a:off x="7042631" y="1842573"/>
            <a:ext cx="387089" cy="451779"/>
            <a:chOff x="7042631" y="1861465"/>
            <a:chExt cx="387089" cy="451779"/>
          </a:xfrm>
        </p:grpSpPr>
        <p:sp>
          <p:nvSpPr>
            <p:cNvPr id="7097" name="Google Shape;7097;p38">
              <a:extLst>
                <a:ext uri="{FF2B5EF4-FFF2-40B4-BE49-F238E27FC236}">
                  <a16:creationId xmlns:a16="http://schemas.microsoft.com/office/drawing/2014/main" id="{5DACDC01-795C-B2DC-CE52-C846EA8DD7D7}"/>
                </a:ext>
              </a:extLst>
            </p:cNvPr>
            <p:cNvSpPr/>
            <p:nvPr/>
          </p:nvSpPr>
          <p:spPr>
            <a:xfrm>
              <a:off x="7199310" y="2246047"/>
              <a:ext cx="73729" cy="35349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98" name="Google Shape;7098;p38">
              <a:extLst>
                <a:ext uri="{FF2B5EF4-FFF2-40B4-BE49-F238E27FC236}">
                  <a16:creationId xmlns:a16="http://schemas.microsoft.com/office/drawing/2014/main" id="{96338CC5-5376-A71C-B66F-15EF98D184A2}"/>
                </a:ext>
              </a:extLst>
            </p:cNvPr>
            <p:cNvGrpSpPr/>
            <p:nvPr/>
          </p:nvGrpSpPr>
          <p:grpSpPr>
            <a:xfrm>
              <a:off x="7074363" y="1894422"/>
              <a:ext cx="323624" cy="323015"/>
              <a:chOff x="1522672" y="1774450"/>
              <a:chExt cx="274653" cy="274137"/>
            </a:xfrm>
          </p:grpSpPr>
          <p:sp>
            <p:nvSpPr>
              <p:cNvPr id="7099" name="Google Shape;7099;p38">
                <a:extLst>
                  <a:ext uri="{FF2B5EF4-FFF2-40B4-BE49-F238E27FC236}">
                    <a16:creationId xmlns:a16="http://schemas.microsoft.com/office/drawing/2014/main" id="{7BE2F8D6-180E-1DB5-EC76-283116E64246}"/>
                  </a:ext>
                </a:extLst>
              </p:cNvPr>
              <p:cNvSpPr/>
              <p:nvPr/>
            </p:nvSpPr>
            <p:spPr>
              <a:xfrm>
                <a:off x="1522672" y="1855646"/>
                <a:ext cx="274650" cy="109576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38">
                <a:extLst>
                  <a:ext uri="{FF2B5EF4-FFF2-40B4-BE49-F238E27FC236}">
                    <a16:creationId xmlns:a16="http://schemas.microsoft.com/office/drawing/2014/main" id="{683E6A01-B6AE-76F7-B173-A534134B86FA}"/>
                  </a:ext>
                </a:extLst>
              </p:cNvPr>
              <p:cNvSpPr/>
              <p:nvPr/>
            </p:nvSpPr>
            <p:spPr>
              <a:xfrm>
                <a:off x="1539350" y="1828851"/>
                <a:ext cx="25797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38">
                <a:extLst>
                  <a:ext uri="{FF2B5EF4-FFF2-40B4-BE49-F238E27FC236}">
                    <a16:creationId xmlns:a16="http://schemas.microsoft.com/office/drawing/2014/main" id="{68B5FEAE-674A-9189-C2AF-EC360B330673}"/>
                  </a:ext>
                </a:extLst>
              </p:cNvPr>
              <p:cNvSpPr/>
              <p:nvPr/>
            </p:nvSpPr>
            <p:spPr>
              <a:xfrm>
                <a:off x="1570625" y="1801650"/>
                <a:ext cx="18325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38">
                <a:extLst>
                  <a:ext uri="{FF2B5EF4-FFF2-40B4-BE49-F238E27FC236}">
                    <a16:creationId xmlns:a16="http://schemas.microsoft.com/office/drawing/2014/main" id="{8C080BCF-57FE-F136-18F3-1DC496CD549E}"/>
                  </a:ext>
                </a:extLst>
              </p:cNvPr>
              <p:cNvSpPr/>
              <p:nvPr/>
            </p:nvSpPr>
            <p:spPr>
              <a:xfrm>
                <a:off x="1603825" y="1774450"/>
                <a:ext cx="11302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38">
                <a:extLst>
                  <a:ext uri="{FF2B5EF4-FFF2-40B4-BE49-F238E27FC236}">
                    <a16:creationId xmlns:a16="http://schemas.microsoft.com/office/drawing/2014/main" id="{5CBC3E26-FEFD-4771-CAD3-EB9AC220894C}"/>
                  </a:ext>
                </a:extLst>
              </p:cNvPr>
              <p:cNvSpPr/>
              <p:nvPr/>
            </p:nvSpPr>
            <p:spPr>
              <a:xfrm>
                <a:off x="1542525" y="1958813"/>
                <a:ext cx="233050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38">
                <a:extLst>
                  <a:ext uri="{FF2B5EF4-FFF2-40B4-BE49-F238E27FC236}">
                    <a16:creationId xmlns:a16="http://schemas.microsoft.com/office/drawing/2014/main" id="{27B169E9-AAA7-16C9-8ABC-B298856FFDA9}"/>
                  </a:ext>
                </a:extLst>
              </p:cNvPr>
              <p:cNvSpPr/>
              <p:nvPr/>
            </p:nvSpPr>
            <p:spPr>
              <a:xfrm>
                <a:off x="1570625" y="1992025"/>
                <a:ext cx="183250" cy="29999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38">
                <a:extLst>
                  <a:ext uri="{FF2B5EF4-FFF2-40B4-BE49-F238E27FC236}">
                    <a16:creationId xmlns:a16="http://schemas.microsoft.com/office/drawing/2014/main" id="{F9836064-DF09-C952-DA8D-D1A209433927}"/>
                  </a:ext>
                </a:extLst>
              </p:cNvPr>
              <p:cNvSpPr/>
              <p:nvPr/>
            </p:nvSpPr>
            <p:spPr>
              <a:xfrm>
                <a:off x="1603825" y="2021387"/>
                <a:ext cx="113025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6" name="Google Shape;7106;p38">
              <a:extLst>
                <a:ext uri="{FF2B5EF4-FFF2-40B4-BE49-F238E27FC236}">
                  <a16:creationId xmlns:a16="http://schemas.microsoft.com/office/drawing/2014/main" id="{011404DC-EB7E-105B-3847-AC4F96AF55BE}"/>
                </a:ext>
              </a:extLst>
            </p:cNvPr>
            <p:cNvGrpSpPr/>
            <p:nvPr/>
          </p:nvGrpSpPr>
          <p:grpSpPr>
            <a:xfrm>
              <a:off x="7042631" y="1861465"/>
              <a:ext cx="387089" cy="451779"/>
              <a:chOff x="1495348" y="1746480"/>
              <a:chExt cx="328515" cy="383416"/>
            </a:xfrm>
          </p:grpSpPr>
          <p:sp>
            <p:nvSpPr>
              <p:cNvPr id="7107" name="Google Shape;7107;p38">
                <a:extLst>
                  <a:ext uri="{FF2B5EF4-FFF2-40B4-BE49-F238E27FC236}">
                    <a16:creationId xmlns:a16="http://schemas.microsoft.com/office/drawing/2014/main" id="{58A106AB-E5BC-083F-EC41-DDBEA2962562}"/>
                  </a:ext>
                </a:extLst>
              </p:cNvPr>
              <p:cNvSpPr/>
              <p:nvPr/>
            </p:nvSpPr>
            <p:spPr>
              <a:xfrm>
                <a:off x="1495348" y="1883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38">
                <a:extLst>
                  <a:ext uri="{FF2B5EF4-FFF2-40B4-BE49-F238E27FC236}">
                    <a16:creationId xmlns:a16="http://schemas.microsoft.com/office/drawing/2014/main" id="{DE452D86-C97C-CBA2-487C-74F08CDD62EB}"/>
                  </a:ext>
                </a:extLst>
              </p:cNvPr>
              <p:cNvSpPr/>
              <p:nvPr/>
            </p:nvSpPr>
            <p:spPr>
              <a:xfrm>
                <a:off x="1495348" y="185625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38">
                <a:extLst>
                  <a:ext uri="{FF2B5EF4-FFF2-40B4-BE49-F238E27FC236}">
                    <a16:creationId xmlns:a16="http://schemas.microsoft.com/office/drawing/2014/main" id="{9EBA47AE-E199-C663-8FCF-9E00502F3955}"/>
                  </a:ext>
                </a:extLst>
              </p:cNvPr>
              <p:cNvSpPr/>
              <p:nvPr/>
            </p:nvSpPr>
            <p:spPr>
              <a:xfrm>
                <a:off x="1522723" y="18286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38">
                <a:extLst>
                  <a:ext uri="{FF2B5EF4-FFF2-40B4-BE49-F238E27FC236}">
                    <a16:creationId xmlns:a16="http://schemas.microsoft.com/office/drawing/2014/main" id="{3BADF116-8896-E373-F39D-F5E14058A575}"/>
                  </a:ext>
                </a:extLst>
              </p:cNvPr>
              <p:cNvSpPr/>
              <p:nvPr/>
            </p:nvSpPr>
            <p:spPr>
              <a:xfrm>
                <a:off x="1495348" y="19108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38">
                <a:extLst>
                  <a:ext uri="{FF2B5EF4-FFF2-40B4-BE49-F238E27FC236}">
                    <a16:creationId xmlns:a16="http://schemas.microsoft.com/office/drawing/2014/main" id="{5FCF435B-F64A-ABAB-31F0-8335898DDC64}"/>
                  </a:ext>
                </a:extLst>
              </p:cNvPr>
              <p:cNvSpPr/>
              <p:nvPr/>
            </p:nvSpPr>
            <p:spPr>
              <a:xfrm>
                <a:off x="1495348" y="19382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38">
                <a:extLst>
                  <a:ext uri="{FF2B5EF4-FFF2-40B4-BE49-F238E27FC236}">
                    <a16:creationId xmlns:a16="http://schemas.microsoft.com/office/drawing/2014/main" id="{17613FAF-06DE-A2FA-6D1D-93027DF28890}"/>
                  </a:ext>
                </a:extLst>
              </p:cNvPr>
              <p:cNvSpPr/>
              <p:nvPr/>
            </p:nvSpPr>
            <p:spPr>
              <a:xfrm>
                <a:off x="1522723" y="19656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38">
                <a:extLst>
                  <a:ext uri="{FF2B5EF4-FFF2-40B4-BE49-F238E27FC236}">
                    <a16:creationId xmlns:a16="http://schemas.microsoft.com/office/drawing/2014/main" id="{F26B3D6D-00E3-D04B-58A0-D554CDAE0FC9}"/>
                  </a:ext>
                </a:extLst>
              </p:cNvPr>
              <p:cNvSpPr/>
              <p:nvPr/>
            </p:nvSpPr>
            <p:spPr>
              <a:xfrm>
                <a:off x="1550098" y="19929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38">
                <a:extLst>
                  <a:ext uri="{FF2B5EF4-FFF2-40B4-BE49-F238E27FC236}">
                    <a16:creationId xmlns:a16="http://schemas.microsoft.com/office/drawing/2014/main" id="{8A7AC0C0-7A7A-E684-CED6-FF27BA43E527}"/>
                  </a:ext>
                </a:extLst>
              </p:cNvPr>
              <p:cNvSpPr/>
              <p:nvPr/>
            </p:nvSpPr>
            <p:spPr>
              <a:xfrm>
                <a:off x="1577473" y="20203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38">
                <a:extLst>
                  <a:ext uri="{FF2B5EF4-FFF2-40B4-BE49-F238E27FC236}">
                    <a16:creationId xmlns:a16="http://schemas.microsoft.com/office/drawing/2014/main" id="{B0DC298E-F859-326D-AAB7-3707BB50A994}"/>
                  </a:ext>
                </a:extLst>
              </p:cNvPr>
              <p:cNvSpPr/>
              <p:nvPr/>
            </p:nvSpPr>
            <p:spPr>
              <a:xfrm>
                <a:off x="1550098" y="18012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38">
                <a:extLst>
                  <a:ext uri="{FF2B5EF4-FFF2-40B4-BE49-F238E27FC236}">
                    <a16:creationId xmlns:a16="http://schemas.microsoft.com/office/drawing/2014/main" id="{D8E1282E-311A-A23F-F997-6134351B6953}"/>
                  </a:ext>
                </a:extLst>
              </p:cNvPr>
              <p:cNvSpPr/>
              <p:nvPr/>
            </p:nvSpPr>
            <p:spPr>
              <a:xfrm>
                <a:off x="1577473" y="17738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38">
                <a:extLst>
                  <a:ext uri="{FF2B5EF4-FFF2-40B4-BE49-F238E27FC236}">
                    <a16:creationId xmlns:a16="http://schemas.microsoft.com/office/drawing/2014/main" id="{07BD0439-C11B-64ED-1FA7-1C48DB46270C}"/>
                  </a:ext>
                </a:extLst>
              </p:cNvPr>
              <p:cNvSpPr/>
              <p:nvPr/>
            </p:nvSpPr>
            <p:spPr>
              <a:xfrm>
                <a:off x="1604848" y="1746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38">
                <a:extLst>
                  <a:ext uri="{FF2B5EF4-FFF2-40B4-BE49-F238E27FC236}">
                    <a16:creationId xmlns:a16="http://schemas.microsoft.com/office/drawing/2014/main" id="{11DEF822-8662-E83C-B5B4-034DFAAEF7C0}"/>
                  </a:ext>
                </a:extLst>
              </p:cNvPr>
              <p:cNvSpPr/>
              <p:nvPr/>
            </p:nvSpPr>
            <p:spPr>
              <a:xfrm>
                <a:off x="1632223" y="1746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38">
                <a:extLst>
                  <a:ext uri="{FF2B5EF4-FFF2-40B4-BE49-F238E27FC236}">
                    <a16:creationId xmlns:a16="http://schemas.microsoft.com/office/drawing/2014/main" id="{FD8F33E8-9E01-C064-D70F-D7C90E79A465}"/>
                  </a:ext>
                </a:extLst>
              </p:cNvPr>
              <p:cNvSpPr/>
              <p:nvPr/>
            </p:nvSpPr>
            <p:spPr>
              <a:xfrm>
                <a:off x="1659598" y="1746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38">
                <a:extLst>
                  <a:ext uri="{FF2B5EF4-FFF2-40B4-BE49-F238E27FC236}">
                    <a16:creationId xmlns:a16="http://schemas.microsoft.com/office/drawing/2014/main" id="{24DA10FA-40C4-E6C0-01E8-DDD8E7F8DD4D}"/>
                  </a:ext>
                </a:extLst>
              </p:cNvPr>
              <p:cNvSpPr/>
              <p:nvPr/>
            </p:nvSpPr>
            <p:spPr>
              <a:xfrm>
                <a:off x="1686973" y="1746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38">
                <a:extLst>
                  <a:ext uri="{FF2B5EF4-FFF2-40B4-BE49-F238E27FC236}">
                    <a16:creationId xmlns:a16="http://schemas.microsoft.com/office/drawing/2014/main" id="{C1EFD8AA-7685-78F2-7C8B-106B61F22CD9}"/>
                  </a:ext>
                </a:extLst>
              </p:cNvPr>
              <p:cNvSpPr/>
              <p:nvPr/>
            </p:nvSpPr>
            <p:spPr>
              <a:xfrm>
                <a:off x="1714348" y="17738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38">
                <a:extLst>
                  <a:ext uri="{FF2B5EF4-FFF2-40B4-BE49-F238E27FC236}">
                    <a16:creationId xmlns:a16="http://schemas.microsoft.com/office/drawing/2014/main" id="{F01673FF-742D-8EAC-CCFA-86DC2A1125C2}"/>
                  </a:ext>
                </a:extLst>
              </p:cNvPr>
              <p:cNvSpPr/>
              <p:nvPr/>
            </p:nvSpPr>
            <p:spPr>
              <a:xfrm>
                <a:off x="1741723" y="18012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38">
                <a:extLst>
                  <a:ext uri="{FF2B5EF4-FFF2-40B4-BE49-F238E27FC236}">
                    <a16:creationId xmlns:a16="http://schemas.microsoft.com/office/drawing/2014/main" id="{A43190A5-7573-1E7C-0CA3-67834A3A53F7}"/>
                  </a:ext>
                </a:extLst>
              </p:cNvPr>
              <p:cNvSpPr/>
              <p:nvPr/>
            </p:nvSpPr>
            <p:spPr>
              <a:xfrm>
                <a:off x="1769098" y="18286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38">
                <a:extLst>
                  <a:ext uri="{FF2B5EF4-FFF2-40B4-BE49-F238E27FC236}">
                    <a16:creationId xmlns:a16="http://schemas.microsoft.com/office/drawing/2014/main" id="{0D993381-7647-4868-6CE3-75750EC500B8}"/>
                  </a:ext>
                </a:extLst>
              </p:cNvPr>
              <p:cNvSpPr/>
              <p:nvPr/>
            </p:nvSpPr>
            <p:spPr>
              <a:xfrm>
                <a:off x="1796473" y="18834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38">
                <a:extLst>
                  <a:ext uri="{FF2B5EF4-FFF2-40B4-BE49-F238E27FC236}">
                    <a16:creationId xmlns:a16="http://schemas.microsoft.com/office/drawing/2014/main" id="{8D25470D-619A-111D-8883-8ADC443F1E5B}"/>
                  </a:ext>
                </a:extLst>
              </p:cNvPr>
              <p:cNvSpPr/>
              <p:nvPr/>
            </p:nvSpPr>
            <p:spPr>
              <a:xfrm>
                <a:off x="1796473" y="185625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38">
                <a:extLst>
                  <a:ext uri="{FF2B5EF4-FFF2-40B4-BE49-F238E27FC236}">
                    <a16:creationId xmlns:a16="http://schemas.microsoft.com/office/drawing/2014/main" id="{65C30748-3ED0-4228-0EBA-C1F864118289}"/>
                  </a:ext>
                </a:extLst>
              </p:cNvPr>
              <p:cNvSpPr/>
              <p:nvPr/>
            </p:nvSpPr>
            <p:spPr>
              <a:xfrm>
                <a:off x="1796473" y="19108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38">
                <a:extLst>
                  <a:ext uri="{FF2B5EF4-FFF2-40B4-BE49-F238E27FC236}">
                    <a16:creationId xmlns:a16="http://schemas.microsoft.com/office/drawing/2014/main" id="{F2BFA79E-988E-8C51-B829-584D61B8494B}"/>
                  </a:ext>
                </a:extLst>
              </p:cNvPr>
              <p:cNvSpPr/>
              <p:nvPr/>
            </p:nvSpPr>
            <p:spPr>
              <a:xfrm>
                <a:off x="1796473" y="19382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38">
                <a:extLst>
                  <a:ext uri="{FF2B5EF4-FFF2-40B4-BE49-F238E27FC236}">
                    <a16:creationId xmlns:a16="http://schemas.microsoft.com/office/drawing/2014/main" id="{2A82E4AB-8F83-4703-505F-32B521A57939}"/>
                  </a:ext>
                </a:extLst>
              </p:cNvPr>
              <p:cNvSpPr/>
              <p:nvPr/>
            </p:nvSpPr>
            <p:spPr>
              <a:xfrm>
                <a:off x="1769098" y="19656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38">
                <a:extLst>
                  <a:ext uri="{FF2B5EF4-FFF2-40B4-BE49-F238E27FC236}">
                    <a16:creationId xmlns:a16="http://schemas.microsoft.com/office/drawing/2014/main" id="{39603BC0-FF45-63C8-8F7F-DF0A0AFEC6E0}"/>
                  </a:ext>
                </a:extLst>
              </p:cNvPr>
              <p:cNvSpPr/>
              <p:nvPr/>
            </p:nvSpPr>
            <p:spPr>
              <a:xfrm>
                <a:off x="1741723" y="19929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38">
                <a:extLst>
                  <a:ext uri="{FF2B5EF4-FFF2-40B4-BE49-F238E27FC236}">
                    <a16:creationId xmlns:a16="http://schemas.microsoft.com/office/drawing/2014/main" id="{3542CDC0-4CB1-8490-ECCA-C103A26329FC}"/>
                  </a:ext>
                </a:extLst>
              </p:cNvPr>
              <p:cNvSpPr/>
              <p:nvPr/>
            </p:nvSpPr>
            <p:spPr>
              <a:xfrm>
                <a:off x="1714348" y="20203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38">
                <a:extLst>
                  <a:ext uri="{FF2B5EF4-FFF2-40B4-BE49-F238E27FC236}">
                    <a16:creationId xmlns:a16="http://schemas.microsoft.com/office/drawing/2014/main" id="{AA5C695A-17CA-6DD2-AF43-303EA996D6EF}"/>
                  </a:ext>
                </a:extLst>
              </p:cNvPr>
              <p:cNvSpPr/>
              <p:nvPr/>
            </p:nvSpPr>
            <p:spPr>
              <a:xfrm>
                <a:off x="1686973" y="20477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38">
                <a:extLst>
                  <a:ext uri="{FF2B5EF4-FFF2-40B4-BE49-F238E27FC236}">
                    <a16:creationId xmlns:a16="http://schemas.microsoft.com/office/drawing/2014/main" id="{4FE1D392-CF1B-5AC0-CE84-AB66E5019D1D}"/>
                  </a:ext>
                </a:extLst>
              </p:cNvPr>
              <p:cNvSpPr/>
              <p:nvPr/>
            </p:nvSpPr>
            <p:spPr>
              <a:xfrm>
                <a:off x="1659598" y="20477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38">
                <a:extLst>
                  <a:ext uri="{FF2B5EF4-FFF2-40B4-BE49-F238E27FC236}">
                    <a16:creationId xmlns:a16="http://schemas.microsoft.com/office/drawing/2014/main" id="{BBEB8527-1033-1868-D2C5-767536FC966A}"/>
                  </a:ext>
                </a:extLst>
              </p:cNvPr>
              <p:cNvSpPr/>
              <p:nvPr/>
            </p:nvSpPr>
            <p:spPr>
              <a:xfrm>
                <a:off x="1632223" y="20477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38">
                <a:extLst>
                  <a:ext uri="{FF2B5EF4-FFF2-40B4-BE49-F238E27FC236}">
                    <a16:creationId xmlns:a16="http://schemas.microsoft.com/office/drawing/2014/main" id="{793E2984-F8FC-4BC4-EAD5-B0321DA4385E}"/>
                  </a:ext>
                </a:extLst>
              </p:cNvPr>
              <p:cNvSpPr/>
              <p:nvPr/>
            </p:nvSpPr>
            <p:spPr>
              <a:xfrm>
                <a:off x="1604848" y="20477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38">
                <a:extLst>
                  <a:ext uri="{FF2B5EF4-FFF2-40B4-BE49-F238E27FC236}">
                    <a16:creationId xmlns:a16="http://schemas.microsoft.com/office/drawing/2014/main" id="{A2CA5BEF-AF7A-68AA-CC96-5A91FEA726C3}"/>
                  </a:ext>
                </a:extLst>
              </p:cNvPr>
              <p:cNvSpPr/>
              <p:nvPr/>
            </p:nvSpPr>
            <p:spPr>
              <a:xfrm>
                <a:off x="1686973" y="20751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38">
                <a:extLst>
                  <a:ext uri="{FF2B5EF4-FFF2-40B4-BE49-F238E27FC236}">
                    <a16:creationId xmlns:a16="http://schemas.microsoft.com/office/drawing/2014/main" id="{902D15DD-714A-35E2-DDFE-AD81EA9BF885}"/>
                  </a:ext>
                </a:extLst>
              </p:cNvPr>
              <p:cNvSpPr/>
              <p:nvPr/>
            </p:nvSpPr>
            <p:spPr>
              <a:xfrm>
                <a:off x="1659598" y="21025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38">
                <a:extLst>
                  <a:ext uri="{FF2B5EF4-FFF2-40B4-BE49-F238E27FC236}">
                    <a16:creationId xmlns:a16="http://schemas.microsoft.com/office/drawing/2014/main" id="{037325E2-24D4-1B2F-23EA-EF94A26D76EB}"/>
                  </a:ext>
                </a:extLst>
              </p:cNvPr>
              <p:cNvSpPr/>
              <p:nvPr/>
            </p:nvSpPr>
            <p:spPr>
              <a:xfrm>
                <a:off x="1604848" y="20751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38">
                <a:extLst>
                  <a:ext uri="{FF2B5EF4-FFF2-40B4-BE49-F238E27FC236}">
                    <a16:creationId xmlns:a16="http://schemas.microsoft.com/office/drawing/2014/main" id="{E9736FAD-052C-A35F-B684-744227373E7E}"/>
                  </a:ext>
                </a:extLst>
              </p:cNvPr>
              <p:cNvSpPr/>
              <p:nvPr/>
            </p:nvSpPr>
            <p:spPr>
              <a:xfrm>
                <a:off x="1632223" y="21025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38">
                <a:extLst>
                  <a:ext uri="{FF2B5EF4-FFF2-40B4-BE49-F238E27FC236}">
                    <a16:creationId xmlns:a16="http://schemas.microsoft.com/office/drawing/2014/main" id="{3049965D-6FB8-5A1D-56B3-EB537066120C}"/>
                  </a:ext>
                </a:extLst>
              </p:cNvPr>
              <p:cNvSpPr/>
              <p:nvPr/>
            </p:nvSpPr>
            <p:spPr>
              <a:xfrm>
                <a:off x="1645910" y="20203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38">
                <a:extLst>
                  <a:ext uri="{FF2B5EF4-FFF2-40B4-BE49-F238E27FC236}">
                    <a16:creationId xmlns:a16="http://schemas.microsoft.com/office/drawing/2014/main" id="{01442744-BFA0-F3E9-E193-82F18919B901}"/>
                  </a:ext>
                </a:extLst>
              </p:cNvPr>
              <p:cNvSpPr/>
              <p:nvPr/>
            </p:nvSpPr>
            <p:spPr>
              <a:xfrm>
                <a:off x="1645910" y="1992905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38">
                <a:extLst>
                  <a:ext uri="{FF2B5EF4-FFF2-40B4-BE49-F238E27FC236}">
                    <a16:creationId xmlns:a16="http://schemas.microsoft.com/office/drawing/2014/main" id="{EA9DBF8B-B8F8-78C1-3CF4-A54F73C2B1AA}"/>
                  </a:ext>
                </a:extLst>
              </p:cNvPr>
              <p:cNvSpPr/>
              <p:nvPr/>
            </p:nvSpPr>
            <p:spPr>
              <a:xfrm>
                <a:off x="1645910" y="19656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38">
                <a:extLst>
                  <a:ext uri="{FF2B5EF4-FFF2-40B4-BE49-F238E27FC236}">
                    <a16:creationId xmlns:a16="http://schemas.microsoft.com/office/drawing/2014/main" id="{FDCDB131-3031-B516-684F-F4B92D1E6303}"/>
                  </a:ext>
                </a:extLst>
              </p:cNvPr>
              <p:cNvSpPr/>
              <p:nvPr/>
            </p:nvSpPr>
            <p:spPr>
              <a:xfrm>
                <a:off x="1618510" y="1938280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38">
                <a:extLst>
                  <a:ext uri="{FF2B5EF4-FFF2-40B4-BE49-F238E27FC236}">
                    <a16:creationId xmlns:a16="http://schemas.microsoft.com/office/drawing/2014/main" id="{EF7B66E4-4E34-3029-BCE2-8C37519C0EF2}"/>
                  </a:ext>
                </a:extLst>
              </p:cNvPr>
              <p:cNvSpPr/>
              <p:nvPr/>
            </p:nvSpPr>
            <p:spPr>
              <a:xfrm>
                <a:off x="1618510" y="1910793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38">
                <a:extLst>
                  <a:ext uri="{FF2B5EF4-FFF2-40B4-BE49-F238E27FC236}">
                    <a16:creationId xmlns:a16="http://schemas.microsoft.com/office/drawing/2014/main" id="{277D9983-5B29-CCEE-B90D-CC561412AC49}"/>
                  </a:ext>
                </a:extLst>
              </p:cNvPr>
              <p:cNvSpPr/>
              <p:nvPr/>
            </p:nvSpPr>
            <p:spPr>
              <a:xfrm>
                <a:off x="1645910" y="1883393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38">
                <a:extLst>
                  <a:ext uri="{FF2B5EF4-FFF2-40B4-BE49-F238E27FC236}">
                    <a16:creationId xmlns:a16="http://schemas.microsoft.com/office/drawing/2014/main" id="{34209F14-84D2-BD9F-E024-88C918C48D17}"/>
                  </a:ext>
                </a:extLst>
              </p:cNvPr>
              <p:cNvSpPr/>
              <p:nvPr/>
            </p:nvSpPr>
            <p:spPr>
              <a:xfrm>
                <a:off x="1673310" y="1910793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38">
                <a:extLst>
                  <a:ext uri="{FF2B5EF4-FFF2-40B4-BE49-F238E27FC236}">
                    <a16:creationId xmlns:a16="http://schemas.microsoft.com/office/drawing/2014/main" id="{9E205152-70F8-0907-2FED-AB4D474D79BD}"/>
                  </a:ext>
                </a:extLst>
              </p:cNvPr>
              <p:cNvSpPr/>
              <p:nvPr/>
            </p:nvSpPr>
            <p:spPr>
              <a:xfrm>
                <a:off x="1673310" y="1938143"/>
                <a:ext cx="27390" cy="27391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6" extrusionOk="0">
                    <a:moveTo>
                      <a:pt x="0" y="1"/>
                    </a:moveTo>
                    <a:lnTo>
                      <a:pt x="0" y="506"/>
                    </a:lnTo>
                    <a:lnTo>
                      <a:pt x="505" y="506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47" name="Google Shape;7147;p38">
            <a:extLst>
              <a:ext uri="{FF2B5EF4-FFF2-40B4-BE49-F238E27FC236}">
                <a16:creationId xmlns:a16="http://schemas.microsoft.com/office/drawing/2014/main" id="{A6989B6E-5643-3EF4-675B-BDBC51CBEA11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7148" name="Google Shape;7148;p38">
              <a:extLst>
                <a:ext uri="{FF2B5EF4-FFF2-40B4-BE49-F238E27FC236}">
                  <a16:creationId xmlns:a16="http://schemas.microsoft.com/office/drawing/2014/main" id="{86CBA78B-FBDE-8B84-145F-184F89A0F8C0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38">
              <a:extLst>
                <a:ext uri="{FF2B5EF4-FFF2-40B4-BE49-F238E27FC236}">
                  <a16:creationId xmlns:a16="http://schemas.microsoft.com/office/drawing/2014/main" id="{13816980-4FE1-3B6C-AC58-FEA67685602D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38">
              <a:extLst>
                <a:ext uri="{FF2B5EF4-FFF2-40B4-BE49-F238E27FC236}">
                  <a16:creationId xmlns:a16="http://schemas.microsoft.com/office/drawing/2014/main" id="{9DD9EEC0-7311-D8F2-54C0-68DFE47176B4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38">
              <a:extLst>
                <a:ext uri="{FF2B5EF4-FFF2-40B4-BE49-F238E27FC236}">
                  <a16:creationId xmlns:a16="http://schemas.microsoft.com/office/drawing/2014/main" id="{9F918618-10CC-8F26-C8CC-C50B0F763FC0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38">
              <a:extLst>
                <a:ext uri="{FF2B5EF4-FFF2-40B4-BE49-F238E27FC236}">
                  <a16:creationId xmlns:a16="http://schemas.microsoft.com/office/drawing/2014/main" id="{543059D8-7353-A608-8FF8-6BA173AB61EA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38">
              <a:extLst>
                <a:ext uri="{FF2B5EF4-FFF2-40B4-BE49-F238E27FC236}">
                  <a16:creationId xmlns:a16="http://schemas.microsoft.com/office/drawing/2014/main" id="{794A00AD-91EB-831D-5D98-86CB6315643B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38">
              <a:extLst>
                <a:ext uri="{FF2B5EF4-FFF2-40B4-BE49-F238E27FC236}">
                  <a16:creationId xmlns:a16="http://schemas.microsoft.com/office/drawing/2014/main" id="{282C87C2-F713-6C36-5EAC-B353C9F12883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38">
              <a:extLst>
                <a:ext uri="{FF2B5EF4-FFF2-40B4-BE49-F238E27FC236}">
                  <a16:creationId xmlns:a16="http://schemas.microsoft.com/office/drawing/2014/main" id="{69625FB5-8C0E-EC54-62B7-A5EEFF55F3F1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38">
              <a:extLst>
                <a:ext uri="{FF2B5EF4-FFF2-40B4-BE49-F238E27FC236}">
                  <a16:creationId xmlns:a16="http://schemas.microsoft.com/office/drawing/2014/main" id="{057DD6DD-60BD-4D66-098B-E94E6D6C7B03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38">
              <a:extLst>
                <a:ext uri="{FF2B5EF4-FFF2-40B4-BE49-F238E27FC236}">
                  <a16:creationId xmlns:a16="http://schemas.microsoft.com/office/drawing/2014/main" id="{4054C844-22DA-6A82-D79D-2C19896AF718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38">
              <a:extLst>
                <a:ext uri="{FF2B5EF4-FFF2-40B4-BE49-F238E27FC236}">
                  <a16:creationId xmlns:a16="http://schemas.microsoft.com/office/drawing/2014/main" id="{183214BC-44D3-2843-EC7D-C6ECBD2FF9CA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38">
              <a:extLst>
                <a:ext uri="{FF2B5EF4-FFF2-40B4-BE49-F238E27FC236}">
                  <a16:creationId xmlns:a16="http://schemas.microsoft.com/office/drawing/2014/main" id="{651EC043-45C4-2150-891B-DBED75C6C2B1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38">
              <a:extLst>
                <a:ext uri="{FF2B5EF4-FFF2-40B4-BE49-F238E27FC236}">
                  <a16:creationId xmlns:a16="http://schemas.microsoft.com/office/drawing/2014/main" id="{AC157D05-01AF-13BB-10DE-72E2D5AC6CD0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38">
              <a:extLst>
                <a:ext uri="{FF2B5EF4-FFF2-40B4-BE49-F238E27FC236}">
                  <a16:creationId xmlns:a16="http://schemas.microsoft.com/office/drawing/2014/main" id="{0154D4A3-6B6B-C03B-9F54-AAB83000B345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38">
              <a:extLst>
                <a:ext uri="{FF2B5EF4-FFF2-40B4-BE49-F238E27FC236}">
                  <a16:creationId xmlns:a16="http://schemas.microsoft.com/office/drawing/2014/main" id="{8399A58B-F052-7790-DDEF-8F849DC8AD61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3" name="Google Shape;7163;p38">
            <a:extLst>
              <a:ext uri="{FF2B5EF4-FFF2-40B4-BE49-F238E27FC236}">
                <a16:creationId xmlns:a16="http://schemas.microsoft.com/office/drawing/2014/main" id="{C42FDCDA-9A98-CEEF-C339-CEB60A12B392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7164" name="Google Shape;7164;p38">
              <a:extLst>
                <a:ext uri="{FF2B5EF4-FFF2-40B4-BE49-F238E27FC236}">
                  <a16:creationId xmlns:a16="http://schemas.microsoft.com/office/drawing/2014/main" id="{B3952B85-3B61-556A-3EE1-EF86E9662037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7165" name="Google Shape;7165;p38">
                <a:extLst>
                  <a:ext uri="{FF2B5EF4-FFF2-40B4-BE49-F238E27FC236}">
                    <a16:creationId xmlns:a16="http://schemas.microsoft.com/office/drawing/2014/main" id="{85626D0F-B3A5-D205-4017-CC73E0825090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38">
                <a:extLst>
                  <a:ext uri="{FF2B5EF4-FFF2-40B4-BE49-F238E27FC236}">
                    <a16:creationId xmlns:a16="http://schemas.microsoft.com/office/drawing/2014/main" id="{B97D286A-0AE6-763A-B7A6-450CC0B74381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38">
                <a:extLst>
                  <a:ext uri="{FF2B5EF4-FFF2-40B4-BE49-F238E27FC236}">
                    <a16:creationId xmlns:a16="http://schemas.microsoft.com/office/drawing/2014/main" id="{5A2DE41D-0A71-F7B8-2D0B-FCE7500B7068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38">
                <a:extLst>
                  <a:ext uri="{FF2B5EF4-FFF2-40B4-BE49-F238E27FC236}">
                    <a16:creationId xmlns:a16="http://schemas.microsoft.com/office/drawing/2014/main" id="{DED1BC10-AE3B-D5D1-D49A-E1FE29888BB9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38">
                <a:extLst>
                  <a:ext uri="{FF2B5EF4-FFF2-40B4-BE49-F238E27FC236}">
                    <a16:creationId xmlns:a16="http://schemas.microsoft.com/office/drawing/2014/main" id="{16CF68DD-F7C8-79B3-0856-A0321F6AC334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38">
                <a:extLst>
                  <a:ext uri="{FF2B5EF4-FFF2-40B4-BE49-F238E27FC236}">
                    <a16:creationId xmlns:a16="http://schemas.microsoft.com/office/drawing/2014/main" id="{2CCA8326-0700-8E17-4769-53074C3919E7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38">
                <a:extLst>
                  <a:ext uri="{FF2B5EF4-FFF2-40B4-BE49-F238E27FC236}">
                    <a16:creationId xmlns:a16="http://schemas.microsoft.com/office/drawing/2014/main" id="{376D19BA-E5A9-3C4F-CD50-0B57B4271B11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38">
                <a:extLst>
                  <a:ext uri="{FF2B5EF4-FFF2-40B4-BE49-F238E27FC236}">
                    <a16:creationId xmlns:a16="http://schemas.microsoft.com/office/drawing/2014/main" id="{666268E6-5405-63F3-3FEB-384F944AC6F7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38">
                <a:extLst>
                  <a:ext uri="{FF2B5EF4-FFF2-40B4-BE49-F238E27FC236}">
                    <a16:creationId xmlns:a16="http://schemas.microsoft.com/office/drawing/2014/main" id="{A446D149-8D19-373A-E219-008F61EAC69A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38">
                <a:extLst>
                  <a:ext uri="{FF2B5EF4-FFF2-40B4-BE49-F238E27FC236}">
                    <a16:creationId xmlns:a16="http://schemas.microsoft.com/office/drawing/2014/main" id="{2CC6B06E-CEA5-2C26-378D-7B4FB7E67877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38">
                <a:extLst>
                  <a:ext uri="{FF2B5EF4-FFF2-40B4-BE49-F238E27FC236}">
                    <a16:creationId xmlns:a16="http://schemas.microsoft.com/office/drawing/2014/main" id="{A4A78C56-A150-1ED1-D919-0CCEC97E35B9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38">
                <a:extLst>
                  <a:ext uri="{FF2B5EF4-FFF2-40B4-BE49-F238E27FC236}">
                    <a16:creationId xmlns:a16="http://schemas.microsoft.com/office/drawing/2014/main" id="{C9EF072C-5F96-DFDC-202E-8A66F60DF5DD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38">
                <a:extLst>
                  <a:ext uri="{FF2B5EF4-FFF2-40B4-BE49-F238E27FC236}">
                    <a16:creationId xmlns:a16="http://schemas.microsoft.com/office/drawing/2014/main" id="{3F17DF6A-ADFD-3E23-0BB0-185BF6BAFDC7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38">
                <a:extLst>
                  <a:ext uri="{FF2B5EF4-FFF2-40B4-BE49-F238E27FC236}">
                    <a16:creationId xmlns:a16="http://schemas.microsoft.com/office/drawing/2014/main" id="{4083FB6C-B7C3-F5EB-FB49-B83A184944EA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79" name="Google Shape;7179;p38">
              <a:extLst>
                <a:ext uri="{FF2B5EF4-FFF2-40B4-BE49-F238E27FC236}">
                  <a16:creationId xmlns:a16="http://schemas.microsoft.com/office/drawing/2014/main" id="{34DBEB62-0EDD-615D-240E-C43C60D294A3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227540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5E5D0A46-E099-3AD2-B9C5-6179E9AAE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Beyond the prototype: Enabling the long tail of hardware devices -  Microsoft Research">
            <a:extLst>
              <a:ext uri="{FF2B5EF4-FFF2-40B4-BE49-F238E27FC236}">
                <a16:creationId xmlns:a16="http://schemas.microsoft.com/office/drawing/2014/main" id="{660D7731-C799-95D4-E362-137F76AE1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CCBBB058-DB4E-883E-4748-443BC636E48F}"/>
              </a:ext>
            </a:extLst>
          </p:cNvPr>
          <p:cNvGrpSpPr/>
          <p:nvPr/>
        </p:nvGrpSpPr>
        <p:grpSpPr>
          <a:xfrm>
            <a:off x="4120900" y="25745"/>
            <a:ext cx="5019925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3C8EA67E-A7AC-159C-75E7-7FFA09DE30C6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00A82F5F-B1EC-E62F-7D54-6300A3888F34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2C7E18FC-C22C-BBCA-0905-E795D4C5793B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B34BA6E8-0512-4A6D-0A3D-65B09F0379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1296" y="77902"/>
            <a:ext cx="4565939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Very End of Long Tail of Hardware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2D9ED4B8-CB2B-A896-7036-88FBD49AC46C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DD11C14C-E9CC-2198-3735-885672068778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C74921C6-87DF-FF05-E744-6DA55E886FA5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315274DA-15C3-61D7-6ACA-C36B33D5B73B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B1B5AE0D-B896-4B32-3748-C18CB526F61B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BD90D1E9-012A-6D2C-9E69-A8AF0F463116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263ED3CA-B38C-DD0D-C3FE-C6E760EE93AC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91C3AA54-D13C-F5F1-333B-4D8A4CEB9B42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8559E26D-D3CD-DEEB-35A1-3661251065BC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2647D2F3-0731-5C56-FD96-DAD12B1E3DA1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37BA292F-99BD-C8DE-74F7-1F1E42A404EE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C0672AB3-C4BB-5179-F88E-0862DE88EE25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97B41256-1D7D-F7C7-4659-23B8C0056B6F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52D0015E-7F45-79E6-0808-AE9A5C9C0F70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695829AC-3C6D-1EC4-FC1B-A5D26E797CED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EED5BED8-4EA3-8C11-49A1-30EA81B2085B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15E46F39-292A-4F8A-0C98-1562F2B92065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B300DD63-B14F-4DA6-D446-13BEF975D67B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1D8395D6-5AD6-FAF4-EFC6-99C49DA04788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51BA1E56-EB5D-4620-912D-EE197BD98B84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C988E2A6-5D9E-7E56-1647-9C69AC0D6793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DC70D246-0EAE-6E70-022A-7B0125514066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EA218053-FF08-E80D-C1A6-B7662927C0B0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9FEBB667-A08E-4DAA-8466-471916C1E70E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9BC9A7AD-AE48-28F8-3227-BF43C960D6EA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E6C30AB3-70D1-AC92-F54F-0B35431FC118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49E3065A-F0A0-A487-3E31-3D12A26D3894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88164A15-84E1-5358-A0CD-7571F196B7A8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C2B1A1D5-FC4D-B376-077F-B34068BFB51E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ABE1A06F-04C0-96B4-08BA-FBD74D157724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3C310DFB-571B-1827-8296-D1E73A470C94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D1E73838-F3EC-9195-AE01-44D30F5A5D73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7C49DD63-4BEA-C3C6-4759-05E1C7C3E9E4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D30EEB6E-C6B2-E17B-EC53-637554F01A93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A91AA7FD-A4DC-DC41-DE9A-066424F0C6BB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AE8FE1C8-159C-40BC-B24D-CE7B007BE3A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5796BD2D-D00B-6C87-7D65-40AAAF761DD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DBEE40EB-6C2F-D4F3-B295-56082E970D00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EE8B9357-0DB7-4C17-7D9E-B2DCC455640F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3974D703-2980-FB35-76D0-2AA1173E30FC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CD73E227-732C-4FEB-5DF1-1520A1B85D57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3FFA6234-6E00-B4AC-D1C2-44DB0C6706EE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817E4622-9061-CFE9-7664-A89AC457DC89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73F8F23D-C761-41B8-20DB-C4858EB82846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A4A3B6E4-9903-6795-0D57-88728015F151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0173C384-BEB7-8923-7371-D8A7CECF5063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47B20749-37EC-DABE-49EE-16711E73BF2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64845A41-BD5C-B5AF-037D-38C645C8DA0C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811DEF66-7A20-D6A7-6464-399018CCD284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02651C97-6421-9C58-03E3-8C37E0D3A77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995608E9-DFBD-41F2-5058-53A3BB0B8DF1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B4A77C7B-E709-C19B-B842-F506BBDD0021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FB32C0BF-4785-540B-AB3D-3D90BC184EB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CB487F81-8D90-0756-A57F-5C8D6441E865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3352C577-6EA8-2881-D4E3-017758D31943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8F69FAA0-DB8E-FF30-F36E-C845E8DEEC1F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10111F76-27E8-C84A-6931-B02EB37FDD39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35801F36-6E66-4DA8-192C-0EEC4FA5DB71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E60C5A6D-3E33-A392-B8FC-FFE672AB6C74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7627035C-E874-73A9-6623-DEC89F7C9B86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E289C0FC-5DE8-D28A-A480-0AD778832E30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AF5DBB3F-051F-A88E-B40F-A2A18B146482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B5484033-EF23-53AF-B09C-4410DF2A0C3B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F791160F-2B01-2843-19E7-B802B4EA411B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8C63F653-E746-1551-17B1-725100FD1D40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C232C9CB-2F19-AB21-54C4-DD104E6390A9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168B1B43-4A38-37A5-AC5A-C7C5E4152C06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CF4F3872-9E4F-FDA2-0F4B-26FB1D6A0891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BFF79B85-5CFD-E3EC-A465-2B887DD2F5C4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5BACBAFD-AD1F-430D-6DB0-86D53521140D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6E58EA4C-1136-E701-4678-8484A74FA312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F905A42E-A4B2-4020-E8D1-CB3280981312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8072E3AD-2868-1BD4-860E-7C9E4E58CAA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C220F4D0-6018-832B-380A-756D93427710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AD797776-DA63-A1A2-D0D8-41B2A0D86899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D56E7654-3753-7110-E9E5-41332F2E9D8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41907496-BEFC-9F0E-1155-E677732391A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CABE1FD8-F91B-F783-6A79-DE3F212A944F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F69EA0A4-577E-27E4-FBEA-D27D4E934C37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5166BCB3-C6DF-0BFA-4C6F-1B2AA8FBC6A2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2E9D2A5A-E6F6-DC8B-F3EC-011FE0A9F153}"/>
              </a:ext>
            </a:extLst>
          </p:cNvPr>
          <p:cNvGrpSpPr/>
          <p:nvPr/>
        </p:nvGrpSpPr>
        <p:grpSpPr>
          <a:xfrm>
            <a:off x="8666808" y="0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CA57A8C8-97FE-DB21-2354-FDE941F08961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F6C90C81-CCF5-3539-D28C-D8A7A6B01EF2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BA6AAC17-AFD1-07F8-56E8-A608C286CDF4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9103CDFA-CCD5-A3D8-BD28-D87812404876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6BC5C0A8-06F9-81E5-A70A-69546F78F750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B8432895-16B2-5218-4176-D1E4585CD0B9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571FA857-74D9-22F2-F0A5-C375FFE65AFE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9316A056-9429-9D3C-6B17-3C657847B424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22E4B896-9407-F02A-26E0-9B96B4D64476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02C9BE3C-226E-A437-2624-D9E4E03F0CFD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8885A153-B830-BACC-3DED-FF3E6761ED50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78BE348C-A45A-08AE-3550-4C7276C508D0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92FC69BD-163D-32DD-F251-48838687E850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599F8C04-3C60-6384-95FE-24D6DAF4010D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43C0A43F-221B-5AE5-F1CF-99FBE3D4A838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FBDC3787-DFE0-8D52-9112-2EEA36F5DE0E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73B5EB3C-1394-4BE2-CF0C-70A0A87A9F9E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EFA88E55-0396-BEF0-4984-20FFCDBA2E45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432E0E74-F76C-DDE5-F5AA-729FD1721180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7BECC01E-B6BC-C101-EA9E-B35924E09F25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613A55C1-96B4-2547-246D-1D5A2B025470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1062CE6A-D466-937E-7737-7A9877AC858E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BEAE3AD6-DFAE-5E5C-3327-DB226CDB5E2C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981DF07A-007C-5119-0953-2B2004ED1EAC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296B3924-0DF9-ABB6-FABC-6D311331D865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CC917AFD-42C4-30A4-44F5-80B746ADDEDD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FC424BF1-9FD5-8B2D-6BD0-8888680A6BFE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6AA45AEB-1051-B529-255B-88D74F258909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C754F163-7F4D-CCBB-81BC-05CA5CA04B60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888E7F56-3233-FFDB-DBDC-2B22A94DC554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8FD801E9-C721-02B9-B6B5-A09CE0B4AC21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ED9DF32D-C853-F183-F3A4-53B929B2FE26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D7420ACE-2F98-7E21-BF9D-02C5CD8DA412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74DA2E9A-6070-3554-61D6-5A23680013BB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01E8A0A9-4200-152C-2604-D1B3DBB6F8F5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8C58FC72-844A-0B99-0F09-7EFC07ACA3C9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C14036BD-B169-C013-C5F3-A2C7047C759C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33E30252-C6B7-C0A9-673C-013637C3D686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75870584-9859-7822-54C1-1BE83E0323F5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11E77D65-7DBF-CE0C-BE33-842B4F151F97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BA7BCAA6-8FCA-F0ED-C5B2-C02BE8CC54C7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DE8D261D-8230-056D-8DF7-22949346EACF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28FAAC3D-4EF0-4F69-5C30-F6AEB418D3D2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23B62CEA-7067-FC63-4DB9-3241C5A3EE07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7F7908C1-4C71-4E4B-A98C-B73B67F1CCE6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C97D5DDC-13F6-35C1-C749-646F6B7412FC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FC6E4F7E-3665-CDDB-E520-44D2ACF5E65A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B853E2E4-C541-C1DC-A510-39AB94EE19A7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2224629A-35EC-A619-C001-D86250776560}"/>
              </a:ext>
            </a:extLst>
          </p:cNvPr>
          <p:cNvGrpSpPr/>
          <p:nvPr/>
        </p:nvGrpSpPr>
        <p:grpSpPr>
          <a:xfrm>
            <a:off x="4107706" y="0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350D1BC3-7746-6094-1153-02CC7C1FD528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74CB040C-44A8-6A4D-C1B4-5584008EC3EB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5074CC21-EB0B-5CE0-CDA3-43285638B928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245512ED-E4DA-B39A-2F58-15B7460F2E0C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F6577B15-DE3A-D9E6-6618-0D1452A47F59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A427F6EF-EECC-8794-37BC-7FD88261D92C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67146CE0-B9C6-7A2E-EE5F-594FCA05DC05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3ECD5785-A9F0-6E7E-06EF-92411009C505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FD6E1BFF-A5C3-3E0C-7128-B32738932811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8C8DC6FC-859A-52CF-4FED-45E5B498439C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DBC5DE71-7C8A-B4A7-9BAE-073798AC463C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FF9041E6-3CE7-4686-8279-57CEE9F7D971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5836CF31-2E4D-05D0-986B-6382A2498682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CD9375E3-DA8C-5B35-0BBE-2C010495761A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8FBB13A9-0DD0-756E-DF89-87DAE6F2AE23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E370146B-1AFC-25A0-7B26-2ABC00C0B7A2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3F3C78EF-0404-A7B3-A385-79EF5F49D1D5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088B404B-9B1E-CBAC-9C3F-24147EACF3E7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16ADE458-C9ED-FFB0-64B4-36703FB54717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4543BCED-8E3D-7F7A-1BC0-4699511150A7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9C5C2D5C-3577-A3D8-D2E0-3DC2CF6241FD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65E5FE54-E680-CC60-8106-950133778A6E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E213D626-C7BE-0E39-B3CF-0656F5DAFC31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523AC0FE-4CD0-900A-D945-9A79207C7060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D1D7C244-2C6F-C324-C6CB-DC52AEBC303B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C2CDAA56-CC52-410B-B205-37F81D83666A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61795703-69C7-59AB-D310-FAF8FE52A35B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499346AB-E253-3110-5DCE-CF6C7B08D26D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8CE7DAD9-B240-F6BF-8959-E6528E7FCAAA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D8DA9345-C205-EB2E-EEE0-966F006D34DC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419A9067-495B-2C6C-2706-291983DA417E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0E26C62C-A31A-AE74-AEE7-E9A5837D2B25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25B12A96-7ADE-7A21-ABA6-DA524191222A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76F48C66-2DEC-D4A2-972C-697CC89D9396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505EADE6-B4BA-17A3-83B5-0165E7343EA8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B782CD60-740C-F743-740A-6757A7A4EEFC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D116D457-C672-E4B4-9F0C-16384F0B071F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8D7E3E57-6C1D-3D8D-6200-D9EE4FF569C1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E9E411C8-0173-87D7-21E7-03331B9C0441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E76C9BB6-2DF1-C7BE-169D-B2B5C23DA5DC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6162666A-26DD-852B-B2FC-0A0E080807FC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1190286E-5D4E-3830-7097-DCF8B29E7714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1679B8DA-CC29-CA0D-C64C-26618AAD872D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DF0591BF-D2B5-F242-F2F3-FEF225DADAA7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27FF40DC-214E-88C1-2243-3EC587C14017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425F5468-0FA7-C108-D0BC-5EA45FB1F34D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C7A52FB0-7C30-1EF8-8DF7-9B4308547C46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7AA8082F-297C-5438-6B12-2E468E33B4CD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E6CEEF00-BD20-A2DF-19A7-C8E77FBAF71B}"/>
              </a:ext>
            </a:extLst>
          </p:cNvPr>
          <p:cNvGrpSpPr/>
          <p:nvPr/>
        </p:nvGrpSpPr>
        <p:grpSpPr>
          <a:xfrm rot="5400000">
            <a:off x="8317758" y="4768182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CCAF91CE-9C5F-4F00-B031-012CD9D60B25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F5F53FF7-D7BE-6CD6-46CC-F5753D167028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E7455CE2-D65B-47D7-981A-B0D3E5A750CB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5973572F-DC3C-8013-5CDC-8292CD18F08C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C846055A-B731-AEA7-108B-D81C02E66E24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44945613-8AAF-D5C6-9AE9-E2365496756F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E74A767E-7630-AC2B-38C6-6C6FD79EF8E9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F089A06F-B0A1-2A60-8FF8-5352B6407A07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A118BCA0-BC0B-9C04-6657-7AF84F5F097F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B84A3661-A16D-189D-198E-A4012023C7B4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5244E5C2-D0AC-B5A5-6AF7-06BA07FFC422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40E263B9-B797-5418-D4BD-673D4AD06013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2C21FA43-9260-6074-8BDF-CEA96CB36E2A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B544623F-5C61-74A2-042F-6C18E9938E40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3D2802C1-96EE-7942-9DF4-CFC4E22481D8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07B74AB5-CE2D-0C8B-A64F-92858BCEE453}"/>
              </a:ext>
            </a:extLst>
          </p:cNvPr>
          <p:cNvGrpSpPr/>
          <p:nvPr/>
        </p:nvGrpSpPr>
        <p:grpSpPr>
          <a:xfrm>
            <a:off x="8740525" y="4768206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42B6F5A4-9218-86F5-348E-7071AA7B0137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1800AECA-AA71-9667-14FE-0068D6A32453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8FE7C7C9-E98A-C50A-E134-3DCDB07D8566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24BC48C9-BD71-5CF4-037A-4ACC8F778053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FAC1656D-326B-E5A1-116C-BE97B44EFFE6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D5DBC775-A0BE-8FD8-A357-FCA7EF66C0C8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04FFF610-4FBD-9F46-F007-764D712B2AAA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57B03AFD-FB88-2215-323E-889C4D11CC99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6E091632-4E0F-7F72-0B87-00ED395ED00D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2298EBAD-5B4F-0BFA-9034-F262EF2E50A0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43231987-D83B-A5DD-4080-45165D37B21B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5B2B0A2D-C7B6-3C6A-32B9-534A3F1839DA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DEC8ADC2-83FF-31E2-949C-53A4CC26A718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49A8389F-F967-CE24-48E8-433E38D02CDE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E9C9F3B5-57DE-5A8E-9B2E-54A1FC262B33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3EB623E2-E641-55EC-2466-586BD5170348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F6B6B322-57B7-2D3B-3506-BC108B59BF14}"/>
              </a:ext>
            </a:extLst>
          </p:cNvPr>
          <p:cNvSpPr/>
          <p:nvPr/>
        </p:nvSpPr>
        <p:spPr>
          <a:xfrm>
            <a:off x="7143750" y="3429000"/>
            <a:ext cx="400050" cy="449036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434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6" name="Google Shape;7256;p40"/>
          <p:cNvSpPr/>
          <p:nvPr/>
        </p:nvSpPr>
        <p:spPr>
          <a:xfrm>
            <a:off x="1125221" y="2502341"/>
            <a:ext cx="4396519" cy="479218"/>
          </a:xfrm>
          <a:custGeom>
            <a:avLst/>
            <a:gdLst/>
            <a:ahLst/>
            <a:cxnLst/>
            <a:rect l="l" t="t" r="r" b="b"/>
            <a:pathLst>
              <a:path w="65223" h="7109" extrusionOk="0">
                <a:moveTo>
                  <a:pt x="782" y="1"/>
                </a:moveTo>
                <a:lnTo>
                  <a:pt x="782" y="758"/>
                </a:lnTo>
                <a:lnTo>
                  <a:pt x="0" y="758"/>
                </a:lnTo>
                <a:lnTo>
                  <a:pt x="0" y="6351"/>
                </a:lnTo>
                <a:lnTo>
                  <a:pt x="782" y="6351"/>
                </a:lnTo>
                <a:lnTo>
                  <a:pt x="782" y="7108"/>
                </a:lnTo>
                <a:lnTo>
                  <a:pt x="64440" y="7108"/>
                </a:lnTo>
                <a:lnTo>
                  <a:pt x="64440" y="6351"/>
                </a:lnTo>
                <a:lnTo>
                  <a:pt x="65222" y="6351"/>
                </a:lnTo>
                <a:lnTo>
                  <a:pt x="65222" y="758"/>
                </a:lnTo>
                <a:lnTo>
                  <a:pt x="64440" y="758"/>
                </a:lnTo>
                <a:lnTo>
                  <a:pt x="6444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7" name="Google Shape;7257;p40"/>
          <p:cNvSpPr txBox="1">
            <a:spLocks noGrp="1"/>
          </p:cNvSpPr>
          <p:nvPr>
            <p:ph type="title"/>
          </p:nvPr>
        </p:nvSpPr>
        <p:spPr>
          <a:xfrm>
            <a:off x="1396287" y="1101310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Future Plans</a:t>
            </a:r>
          </a:p>
        </p:txBody>
      </p:sp>
      <p:sp>
        <p:nvSpPr>
          <p:cNvPr id="7258" name="Google Shape;7258;p40"/>
          <p:cNvSpPr txBox="1">
            <a:spLocks noGrp="1"/>
          </p:cNvSpPr>
          <p:nvPr>
            <p:ph type="subTitle" idx="1"/>
          </p:nvPr>
        </p:nvSpPr>
        <p:spPr>
          <a:xfrm>
            <a:off x="1299268" y="2531213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 for the research</a:t>
            </a:r>
          </a:p>
        </p:txBody>
      </p:sp>
      <p:grpSp>
        <p:nvGrpSpPr>
          <p:cNvPr id="7259" name="Google Shape;7259;p40"/>
          <p:cNvGrpSpPr/>
          <p:nvPr/>
        </p:nvGrpSpPr>
        <p:grpSpPr>
          <a:xfrm>
            <a:off x="7733318" y="1443157"/>
            <a:ext cx="387080" cy="448243"/>
            <a:chOff x="7858018" y="1295107"/>
            <a:chExt cx="387080" cy="448243"/>
          </a:xfrm>
        </p:grpSpPr>
        <p:sp>
          <p:nvSpPr>
            <p:cNvPr id="7260" name="Google Shape;7260;p40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61" name="Google Shape;7261;p40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7262" name="Google Shape;7262;p4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40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4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4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4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67" name="Google Shape;7267;p40"/>
          <p:cNvGrpSpPr/>
          <p:nvPr/>
        </p:nvGrpSpPr>
        <p:grpSpPr>
          <a:xfrm>
            <a:off x="6432868" y="3388782"/>
            <a:ext cx="387080" cy="392693"/>
            <a:chOff x="6301268" y="2035382"/>
            <a:chExt cx="387080" cy="392693"/>
          </a:xfrm>
        </p:grpSpPr>
        <p:sp>
          <p:nvSpPr>
            <p:cNvPr id="7268" name="Google Shape;7268;p40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69" name="Google Shape;7269;p40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7270" name="Google Shape;7270;p40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4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4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4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4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5" name="Google Shape;7275;p40"/>
          <p:cNvGrpSpPr/>
          <p:nvPr/>
        </p:nvGrpSpPr>
        <p:grpSpPr>
          <a:xfrm>
            <a:off x="7005870" y="4036235"/>
            <a:ext cx="259159" cy="272180"/>
            <a:chOff x="4685992" y="1362548"/>
            <a:chExt cx="720886" cy="757106"/>
          </a:xfrm>
        </p:grpSpPr>
        <p:sp>
          <p:nvSpPr>
            <p:cNvPr id="7276" name="Google Shape;7276;p4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4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4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4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4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4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4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0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0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0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40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40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0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0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40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40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0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40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40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1" name="Google Shape;7301;p40"/>
          <p:cNvGrpSpPr/>
          <p:nvPr/>
        </p:nvGrpSpPr>
        <p:grpSpPr>
          <a:xfrm rot="2700000">
            <a:off x="6669445" y="1413185"/>
            <a:ext cx="124930" cy="124095"/>
            <a:chOff x="4891103" y="1571383"/>
            <a:chExt cx="347518" cy="345195"/>
          </a:xfrm>
        </p:grpSpPr>
        <p:sp>
          <p:nvSpPr>
            <p:cNvPr id="7302" name="Google Shape;7302;p4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4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4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4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4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4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4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4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4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5" name="Google Shape;7315;p40"/>
          <p:cNvGrpSpPr/>
          <p:nvPr/>
        </p:nvGrpSpPr>
        <p:grpSpPr>
          <a:xfrm>
            <a:off x="1089845" y="781123"/>
            <a:ext cx="259159" cy="272180"/>
            <a:chOff x="4685992" y="1362548"/>
            <a:chExt cx="720886" cy="757106"/>
          </a:xfrm>
        </p:grpSpPr>
        <p:sp>
          <p:nvSpPr>
            <p:cNvPr id="7316" name="Google Shape;7316;p4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4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4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0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0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40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40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0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0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0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0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0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0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0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0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40"/>
          <p:cNvGrpSpPr/>
          <p:nvPr/>
        </p:nvGrpSpPr>
        <p:grpSpPr>
          <a:xfrm rot="2700000">
            <a:off x="4542170" y="3483935"/>
            <a:ext cx="124930" cy="124095"/>
            <a:chOff x="4891103" y="1571383"/>
            <a:chExt cx="347518" cy="345195"/>
          </a:xfrm>
        </p:grpSpPr>
        <p:sp>
          <p:nvSpPr>
            <p:cNvPr id="7342" name="Google Shape;7342;p4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4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4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4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4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5" name="Google Shape;7355;p40"/>
          <p:cNvGrpSpPr/>
          <p:nvPr/>
        </p:nvGrpSpPr>
        <p:grpSpPr>
          <a:xfrm>
            <a:off x="6726216" y="2045940"/>
            <a:ext cx="1102119" cy="1102119"/>
            <a:chOff x="911647" y="1485925"/>
            <a:chExt cx="959700" cy="959700"/>
          </a:xfrm>
        </p:grpSpPr>
        <p:sp>
          <p:nvSpPr>
            <p:cNvPr id="7356" name="Google Shape;7356;p40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0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40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9" name="Google Shape;7359;p40"/>
          <p:cNvSpPr txBox="1">
            <a:spLocks noGrp="1"/>
          </p:cNvSpPr>
          <p:nvPr>
            <p:ph type="title" idx="2"/>
          </p:nvPr>
        </p:nvSpPr>
        <p:spPr>
          <a:xfrm>
            <a:off x="6538369" y="2231729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360" name="Google Shape;7360;p40"/>
          <p:cNvGrpSpPr/>
          <p:nvPr/>
        </p:nvGrpSpPr>
        <p:grpSpPr>
          <a:xfrm rot="10800000">
            <a:off x="7670080" y="3457957"/>
            <a:ext cx="387080" cy="448243"/>
            <a:chOff x="7858018" y="1295107"/>
            <a:chExt cx="387080" cy="448243"/>
          </a:xfrm>
        </p:grpSpPr>
        <p:sp>
          <p:nvSpPr>
            <p:cNvPr id="7361" name="Google Shape;7361;p40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2" name="Google Shape;7362;p40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7363" name="Google Shape;7363;p4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4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4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4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67" name="Google Shape;7367;p40"/>
          <p:cNvGrpSpPr/>
          <p:nvPr/>
        </p:nvGrpSpPr>
        <p:grpSpPr>
          <a:xfrm>
            <a:off x="2827751" y="3260398"/>
            <a:ext cx="962602" cy="1005848"/>
            <a:chOff x="-592404" y="3340170"/>
            <a:chExt cx="1096857" cy="1146005"/>
          </a:xfrm>
        </p:grpSpPr>
        <p:grpSp>
          <p:nvGrpSpPr>
            <p:cNvPr id="7368" name="Google Shape;7368;p40"/>
            <p:cNvGrpSpPr/>
            <p:nvPr/>
          </p:nvGrpSpPr>
          <p:grpSpPr>
            <a:xfrm>
              <a:off x="-484759" y="3556475"/>
              <a:ext cx="877818" cy="911955"/>
              <a:chOff x="4992275" y="2417675"/>
              <a:chExt cx="384300" cy="399122"/>
            </a:xfrm>
          </p:grpSpPr>
          <p:sp>
            <p:nvSpPr>
              <p:cNvPr id="7369" name="Google Shape;7369;p40"/>
              <p:cNvSpPr/>
              <p:nvPr/>
            </p:nvSpPr>
            <p:spPr>
              <a:xfrm>
                <a:off x="4992275" y="2417675"/>
                <a:ext cx="3843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40"/>
              <p:cNvSpPr/>
              <p:nvPr/>
            </p:nvSpPr>
            <p:spPr>
              <a:xfrm>
                <a:off x="5016908" y="2597497"/>
                <a:ext cx="3363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71" name="Google Shape;7371;p40"/>
            <p:cNvSpPr/>
            <p:nvPr/>
          </p:nvSpPr>
          <p:spPr>
            <a:xfrm>
              <a:off x="-504464" y="3367646"/>
              <a:ext cx="899004" cy="491311"/>
            </a:xfrm>
            <a:custGeom>
              <a:avLst/>
              <a:gdLst/>
              <a:ahLst/>
              <a:cxnLst/>
              <a:rect l="l" t="t" r="r" b="b"/>
              <a:pathLst>
                <a:path w="15743" h="8601" extrusionOk="0">
                  <a:moveTo>
                    <a:pt x="385" y="1"/>
                  </a:moveTo>
                  <a:lnTo>
                    <a:pt x="385" y="1913"/>
                  </a:lnTo>
                  <a:lnTo>
                    <a:pt x="2297" y="1913"/>
                  </a:lnTo>
                  <a:lnTo>
                    <a:pt x="2297" y="4295"/>
                  </a:lnTo>
                  <a:lnTo>
                    <a:pt x="1335" y="4295"/>
                  </a:lnTo>
                  <a:lnTo>
                    <a:pt x="1335" y="5257"/>
                  </a:lnTo>
                  <a:lnTo>
                    <a:pt x="1335" y="7169"/>
                  </a:lnTo>
                  <a:lnTo>
                    <a:pt x="0" y="7169"/>
                  </a:lnTo>
                  <a:lnTo>
                    <a:pt x="0" y="8600"/>
                  </a:lnTo>
                  <a:lnTo>
                    <a:pt x="2946" y="8600"/>
                  </a:lnTo>
                  <a:lnTo>
                    <a:pt x="2946" y="7734"/>
                  </a:lnTo>
                  <a:lnTo>
                    <a:pt x="6302" y="7734"/>
                  </a:lnTo>
                  <a:lnTo>
                    <a:pt x="6302" y="6206"/>
                  </a:lnTo>
                  <a:lnTo>
                    <a:pt x="7745" y="6206"/>
                  </a:lnTo>
                  <a:lnTo>
                    <a:pt x="7745" y="5257"/>
                  </a:lnTo>
                  <a:lnTo>
                    <a:pt x="9344" y="5257"/>
                  </a:lnTo>
                  <a:lnTo>
                    <a:pt x="9344" y="4295"/>
                  </a:lnTo>
                  <a:lnTo>
                    <a:pt x="13506" y="4295"/>
                  </a:lnTo>
                  <a:lnTo>
                    <a:pt x="13506" y="2382"/>
                  </a:lnTo>
                  <a:lnTo>
                    <a:pt x="15743" y="2382"/>
                  </a:lnTo>
                  <a:lnTo>
                    <a:pt x="15743" y="1"/>
                  </a:lnTo>
                  <a:lnTo>
                    <a:pt x="12351" y="1"/>
                  </a:lnTo>
                  <a:lnTo>
                    <a:pt x="12351" y="951"/>
                  </a:lnTo>
                  <a:lnTo>
                    <a:pt x="11257" y="951"/>
                  </a:lnTo>
                  <a:lnTo>
                    <a:pt x="11257" y="2863"/>
                  </a:lnTo>
                  <a:lnTo>
                    <a:pt x="4859" y="2863"/>
                  </a:lnTo>
                  <a:lnTo>
                    <a:pt x="4859" y="951"/>
                  </a:lnTo>
                  <a:lnTo>
                    <a:pt x="3897" y="951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0"/>
            <p:cNvSpPr/>
            <p:nvPr/>
          </p:nvSpPr>
          <p:spPr>
            <a:xfrm>
              <a:off x="-537470" y="3449447"/>
              <a:ext cx="164177" cy="218494"/>
            </a:xfrm>
            <a:custGeom>
              <a:avLst/>
              <a:gdLst/>
              <a:ahLst/>
              <a:cxnLst/>
              <a:rect l="l" t="t" r="r" b="b"/>
              <a:pathLst>
                <a:path w="2875" h="3825" extrusionOk="0">
                  <a:moveTo>
                    <a:pt x="1" y="0"/>
                  </a:moveTo>
                  <a:lnTo>
                    <a:pt x="1" y="3825"/>
                  </a:lnTo>
                  <a:lnTo>
                    <a:pt x="1913" y="3825"/>
                  </a:lnTo>
                  <a:lnTo>
                    <a:pt x="1913" y="2863"/>
                  </a:lnTo>
                  <a:lnTo>
                    <a:pt x="2875" y="2863"/>
                  </a:lnTo>
                  <a:lnTo>
                    <a:pt x="2875" y="950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40"/>
            <p:cNvSpPr/>
            <p:nvPr/>
          </p:nvSpPr>
          <p:spPr>
            <a:xfrm>
              <a:off x="284601" y="3449447"/>
              <a:ext cx="164862" cy="218494"/>
            </a:xfrm>
            <a:custGeom>
              <a:avLst/>
              <a:gdLst/>
              <a:ahLst/>
              <a:cxnLst/>
              <a:rect l="l" t="t" r="r" b="b"/>
              <a:pathLst>
                <a:path w="2887" h="3825" extrusionOk="0">
                  <a:moveTo>
                    <a:pt x="1925" y="0"/>
                  </a:moveTo>
                  <a:lnTo>
                    <a:pt x="1925" y="950"/>
                  </a:lnTo>
                  <a:lnTo>
                    <a:pt x="0" y="950"/>
                  </a:lnTo>
                  <a:lnTo>
                    <a:pt x="0" y="2863"/>
                  </a:lnTo>
                  <a:lnTo>
                    <a:pt x="963" y="2863"/>
                  </a:lnTo>
                  <a:lnTo>
                    <a:pt x="963" y="3825"/>
                  </a:lnTo>
                  <a:lnTo>
                    <a:pt x="2887" y="3825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40"/>
            <p:cNvSpPr/>
            <p:nvPr/>
          </p:nvSpPr>
          <p:spPr>
            <a:xfrm>
              <a:off x="-428287" y="4049870"/>
              <a:ext cx="137395" cy="191075"/>
            </a:xfrm>
            <a:custGeom>
              <a:avLst/>
              <a:gdLst/>
              <a:ahLst/>
              <a:cxnLst/>
              <a:rect l="l" t="t" r="r" b="b"/>
              <a:pathLst>
                <a:path w="2406" h="3345" extrusionOk="0">
                  <a:moveTo>
                    <a:pt x="1" y="1"/>
                  </a:moveTo>
                  <a:lnTo>
                    <a:pt x="1" y="3344"/>
                  </a:lnTo>
                  <a:lnTo>
                    <a:pt x="482" y="3344"/>
                  </a:lnTo>
                  <a:lnTo>
                    <a:pt x="482" y="2803"/>
                  </a:lnTo>
                  <a:lnTo>
                    <a:pt x="1131" y="2803"/>
                  </a:lnTo>
                  <a:lnTo>
                    <a:pt x="1131" y="2382"/>
                  </a:lnTo>
                  <a:lnTo>
                    <a:pt x="1131" y="1913"/>
                  </a:lnTo>
                  <a:lnTo>
                    <a:pt x="1612" y="1913"/>
                  </a:lnTo>
                  <a:lnTo>
                    <a:pt x="1612" y="1432"/>
                  </a:lnTo>
                  <a:lnTo>
                    <a:pt x="2406" y="1432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0"/>
            <p:cNvSpPr/>
            <p:nvPr/>
          </p:nvSpPr>
          <p:spPr>
            <a:xfrm>
              <a:off x="202885" y="4049870"/>
              <a:ext cx="136709" cy="191075"/>
            </a:xfrm>
            <a:custGeom>
              <a:avLst/>
              <a:gdLst/>
              <a:ahLst/>
              <a:cxnLst/>
              <a:rect l="l" t="t" r="r" b="b"/>
              <a:pathLst>
                <a:path w="2394" h="3345" extrusionOk="0">
                  <a:moveTo>
                    <a:pt x="1" y="1"/>
                  </a:moveTo>
                  <a:lnTo>
                    <a:pt x="1" y="1432"/>
                  </a:lnTo>
                  <a:lnTo>
                    <a:pt x="795" y="1432"/>
                  </a:lnTo>
                  <a:lnTo>
                    <a:pt x="795" y="1913"/>
                  </a:lnTo>
                  <a:lnTo>
                    <a:pt x="1276" y="1913"/>
                  </a:lnTo>
                  <a:lnTo>
                    <a:pt x="1276" y="2382"/>
                  </a:lnTo>
                  <a:lnTo>
                    <a:pt x="1276" y="2803"/>
                  </a:lnTo>
                  <a:lnTo>
                    <a:pt x="1913" y="2803"/>
                  </a:lnTo>
                  <a:lnTo>
                    <a:pt x="1913" y="3344"/>
                  </a:lnTo>
                  <a:lnTo>
                    <a:pt x="2394" y="334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0"/>
            <p:cNvSpPr/>
            <p:nvPr/>
          </p:nvSpPr>
          <p:spPr>
            <a:xfrm>
              <a:off x="-418693" y="4376901"/>
              <a:ext cx="118950" cy="61178"/>
            </a:xfrm>
            <a:custGeom>
              <a:avLst/>
              <a:gdLst/>
              <a:ahLst/>
              <a:cxnLst/>
              <a:rect l="l" t="t" r="r" b="b"/>
              <a:pathLst>
                <a:path w="2083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2082" y="1071"/>
                  </a:lnTo>
                  <a:lnTo>
                    <a:pt x="2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0"/>
            <p:cNvSpPr/>
            <p:nvPr/>
          </p:nvSpPr>
          <p:spPr>
            <a:xfrm>
              <a:off x="216647" y="4376901"/>
              <a:ext cx="118150" cy="61178"/>
            </a:xfrm>
            <a:custGeom>
              <a:avLst/>
              <a:gdLst/>
              <a:ahLst/>
              <a:cxnLst/>
              <a:rect l="l" t="t" r="r" b="b"/>
              <a:pathLst>
                <a:path w="2069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2069" y="1071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0"/>
            <p:cNvSpPr/>
            <p:nvPr/>
          </p:nvSpPr>
          <p:spPr>
            <a:xfrm>
              <a:off x="339535" y="3667887"/>
              <a:ext cx="109927" cy="109275"/>
            </a:xfrm>
            <a:custGeom>
              <a:avLst/>
              <a:gdLst/>
              <a:ahLst/>
              <a:cxnLst/>
              <a:rect l="l" t="t" r="r" b="b"/>
              <a:pathLst>
                <a:path w="1925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1" y="1913"/>
                  </a:lnTo>
                  <a:lnTo>
                    <a:pt x="963" y="1913"/>
                  </a:lnTo>
                  <a:lnTo>
                    <a:pt x="963" y="950"/>
                  </a:lnTo>
                  <a:lnTo>
                    <a:pt x="1925" y="950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0"/>
            <p:cNvSpPr/>
            <p:nvPr/>
          </p:nvSpPr>
          <p:spPr>
            <a:xfrm>
              <a:off x="-537470" y="3667887"/>
              <a:ext cx="109242" cy="109275"/>
            </a:xfrm>
            <a:custGeom>
              <a:avLst/>
              <a:gdLst/>
              <a:ahLst/>
              <a:cxnLst/>
              <a:rect l="l" t="t" r="r" b="b"/>
              <a:pathLst>
                <a:path w="1913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963" y="950"/>
                  </a:lnTo>
                  <a:lnTo>
                    <a:pt x="963" y="1913"/>
                  </a:lnTo>
                  <a:lnTo>
                    <a:pt x="1913" y="1913"/>
                  </a:lnTo>
                  <a:lnTo>
                    <a:pt x="1913" y="950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0"/>
            <p:cNvSpPr/>
            <p:nvPr/>
          </p:nvSpPr>
          <p:spPr>
            <a:xfrm>
              <a:off x="-537470" y="3777106"/>
              <a:ext cx="109242" cy="272817"/>
            </a:xfrm>
            <a:custGeom>
              <a:avLst/>
              <a:gdLst/>
              <a:ahLst/>
              <a:cxnLst/>
              <a:rect l="l" t="t" r="r" b="b"/>
              <a:pathLst>
                <a:path w="1913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1" y="1901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1" y="4776"/>
                  </a:lnTo>
                  <a:lnTo>
                    <a:pt x="963" y="4776"/>
                  </a:lnTo>
                  <a:lnTo>
                    <a:pt x="963" y="3814"/>
                  </a:lnTo>
                  <a:lnTo>
                    <a:pt x="1913" y="3814"/>
                  </a:lnTo>
                  <a:lnTo>
                    <a:pt x="1913" y="2863"/>
                  </a:lnTo>
                  <a:lnTo>
                    <a:pt x="963" y="2863"/>
                  </a:lnTo>
                  <a:lnTo>
                    <a:pt x="963" y="2382"/>
                  </a:lnTo>
                  <a:lnTo>
                    <a:pt x="1913" y="2382"/>
                  </a:lnTo>
                  <a:lnTo>
                    <a:pt x="1913" y="1432"/>
                  </a:lnTo>
                  <a:lnTo>
                    <a:pt x="963" y="1432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0"/>
            <p:cNvSpPr/>
            <p:nvPr/>
          </p:nvSpPr>
          <p:spPr>
            <a:xfrm>
              <a:off x="-482525" y="4049852"/>
              <a:ext cx="54300" cy="109300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51" y="96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0"/>
            <p:cNvSpPr/>
            <p:nvPr/>
          </p:nvSpPr>
          <p:spPr>
            <a:xfrm>
              <a:off x="-482536" y="4159090"/>
              <a:ext cx="54307" cy="54381"/>
            </a:xfrm>
            <a:custGeom>
              <a:avLst/>
              <a:gdLst/>
              <a:ahLst/>
              <a:cxnLst/>
              <a:rect l="l" t="t" r="r" b="b"/>
              <a:pathLst>
                <a:path w="951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51" y="951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40"/>
            <p:cNvSpPr/>
            <p:nvPr/>
          </p:nvSpPr>
          <p:spPr>
            <a:xfrm>
              <a:off x="-482536" y="4213414"/>
              <a:ext cx="54307" cy="55009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51" y="96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40"/>
            <p:cNvSpPr/>
            <p:nvPr/>
          </p:nvSpPr>
          <p:spPr>
            <a:xfrm>
              <a:off x="-537470" y="3395123"/>
              <a:ext cx="219112" cy="272817"/>
            </a:xfrm>
            <a:custGeom>
              <a:avLst/>
              <a:gdLst/>
              <a:ahLst/>
              <a:cxnLst/>
              <a:rect l="l" t="t" r="r" b="b"/>
              <a:pathLst>
                <a:path w="3837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  <a:moveTo>
                    <a:pt x="963" y="951"/>
                  </a:moveTo>
                  <a:lnTo>
                    <a:pt x="963" y="1901"/>
                  </a:lnTo>
                  <a:lnTo>
                    <a:pt x="2875" y="1901"/>
                  </a:lnTo>
                  <a:lnTo>
                    <a:pt x="2875" y="951"/>
                  </a:lnTo>
                  <a:close/>
                  <a:moveTo>
                    <a:pt x="2875" y="1901"/>
                  </a:moveTo>
                  <a:lnTo>
                    <a:pt x="2875" y="2863"/>
                  </a:lnTo>
                  <a:lnTo>
                    <a:pt x="2875" y="3814"/>
                  </a:lnTo>
                  <a:lnTo>
                    <a:pt x="3837" y="3814"/>
                  </a:lnTo>
                  <a:lnTo>
                    <a:pt x="3837" y="2863"/>
                  </a:lnTo>
                  <a:lnTo>
                    <a:pt x="3837" y="1901"/>
                  </a:lnTo>
                  <a:close/>
                  <a:moveTo>
                    <a:pt x="1913" y="3814"/>
                  </a:moveTo>
                  <a:lnTo>
                    <a:pt x="1913" y="4776"/>
                  </a:lnTo>
                  <a:lnTo>
                    <a:pt x="2875" y="4776"/>
                  </a:lnTo>
                  <a:lnTo>
                    <a:pt x="2875" y="38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0"/>
            <p:cNvSpPr/>
            <p:nvPr/>
          </p:nvSpPr>
          <p:spPr>
            <a:xfrm>
              <a:off x="-592404" y="3449447"/>
              <a:ext cx="54992" cy="218494"/>
            </a:xfrm>
            <a:custGeom>
              <a:avLst/>
              <a:gdLst/>
              <a:ahLst/>
              <a:cxnLst/>
              <a:rect l="l" t="t" r="r" b="b"/>
              <a:pathLst>
                <a:path w="963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0"/>
            <p:cNvSpPr/>
            <p:nvPr/>
          </p:nvSpPr>
          <p:spPr>
            <a:xfrm>
              <a:off x="-482536" y="3340170"/>
              <a:ext cx="274104" cy="163542"/>
            </a:xfrm>
            <a:custGeom>
              <a:avLst/>
              <a:gdLst/>
              <a:ahLst/>
              <a:cxnLst/>
              <a:rect l="l" t="t" r="r" b="b"/>
              <a:pathLst>
                <a:path w="4800" h="2863" extrusionOk="0">
                  <a:moveTo>
                    <a:pt x="1" y="1"/>
                  </a:moveTo>
                  <a:lnTo>
                    <a:pt x="1" y="963"/>
                  </a:lnTo>
                  <a:lnTo>
                    <a:pt x="2875" y="963"/>
                  </a:lnTo>
                  <a:lnTo>
                    <a:pt x="2875" y="1913"/>
                  </a:lnTo>
                  <a:lnTo>
                    <a:pt x="3837" y="1913"/>
                  </a:lnTo>
                  <a:lnTo>
                    <a:pt x="3837" y="2863"/>
                  </a:lnTo>
                  <a:lnTo>
                    <a:pt x="4799" y="2863"/>
                  </a:lnTo>
                  <a:lnTo>
                    <a:pt x="4799" y="1913"/>
                  </a:lnTo>
                  <a:lnTo>
                    <a:pt x="4799" y="963"/>
                  </a:lnTo>
                  <a:lnTo>
                    <a:pt x="3837" y="963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40"/>
            <p:cNvSpPr/>
            <p:nvPr/>
          </p:nvSpPr>
          <p:spPr>
            <a:xfrm>
              <a:off x="-263427" y="3503657"/>
              <a:ext cx="438909" cy="55066"/>
            </a:xfrm>
            <a:custGeom>
              <a:avLst/>
              <a:gdLst/>
              <a:ahLst/>
              <a:cxnLst/>
              <a:rect l="l" t="t" r="r" b="b"/>
              <a:pathLst>
                <a:path w="7686" h="964" extrusionOk="0">
                  <a:moveTo>
                    <a:pt x="0" y="1"/>
                  </a:moveTo>
                  <a:lnTo>
                    <a:pt x="0" y="963"/>
                  </a:lnTo>
                  <a:lnTo>
                    <a:pt x="7686" y="963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40"/>
            <p:cNvSpPr/>
            <p:nvPr/>
          </p:nvSpPr>
          <p:spPr>
            <a:xfrm>
              <a:off x="339535" y="3777106"/>
              <a:ext cx="109927" cy="272817"/>
            </a:xfrm>
            <a:custGeom>
              <a:avLst/>
              <a:gdLst/>
              <a:ahLst/>
              <a:cxnLst/>
              <a:rect l="l" t="t" r="r" b="b"/>
              <a:pathLst>
                <a:path w="1925" h="4776" extrusionOk="0">
                  <a:moveTo>
                    <a:pt x="963" y="1"/>
                  </a:moveTo>
                  <a:lnTo>
                    <a:pt x="963" y="951"/>
                  </a:lnTo>
                  <a:lnTo>
                    <a:pt x="963" y="1432"/>
                  </a:lnTo>
                  <a:lnTo>
                    <a:pt x="1" y="1432"/>
                  </a:lnTo>
                  <a:lnTo>
                    <a:pt x="1" y="2382"/>
                  </a:lnTo>
                  <a:lnTo>
                    <a:pt x="963" y="2382"/>
                  </a:lnTo>
                  <a:lnTo>
                    <a:pt x="963" y="2863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963" y="3814"/>
                  </a:lnTo>
                  <a:lnTo>
                    <a:pt x="963" y="4776"/>
                  </a:lnTo>
                  <a:lnTo>
                    <a:pt x="1925" y="4776"/>
                  </a:lnTo>
                  <a:lnTo>
                    <a:pt x="1925" y="3814"/>
                  </a:lnTo>
                  <a:lnTo>
                    <a:pt x="1925" y="2863"/>
                  </a:lnTo>
                  <a:lnTo>
                    <a:pt x="1925" y="1901"/>
                  </a:lnTo>
                  <a:lnTo>
                    <a:pt x="1925" y="951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0"/>
            <p:cNvSpPr/>
            <p:nvPr/>
          </p:nvSpPr>
          <p:spPr>
            <a:xfrm>
              <a:off x="339525" y="4049853"/>
              <a:ext cx="54999" cy="109300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0"/>
            <p:cNvSpPr/>
            <p:nvPr/>
          </p:nvSpPr>
          <p:spPr>
            <a:xfrm>
              <a:off x="339535" y="4159090"/>
              <a:ext cx="54992" cy="54381"/>
            </a:xfrm>
            <a:custGeom>
              <a:avLst/>
              <a:gdLst/>
              <a:ahLst/>
              <a:cxnLst/>
              <a:rect l="l" t="t" r="r" b="b"/>
              <a:pathLst>
                <a:path w="963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0"/>
            <p:cNvSpPr/>
            <p:nvPr/>
          </p:nvSpPr>
          <p:spPr>
            <a:xfrm>
              <a:off x="339535" y="4213414"/>
              <a:ext cx="54992" cy="55009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63" y="962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40"/>
            <p:cNvSpPr/>
            <p:nvPr/>
          </p:nvSpPr>
          <p:spPr>
            <a:xfrm>
              <a:off x="-482536" y="4268367"/>
              <a:ext cx="877076" cy="217808"/>
            </a:xfrm>
            <a:custGeom>
              <a:avLst/>
              <a:gdLst/>
              <a:ahLst/>
              <a:cxnLst/>
              <a:rect l="l" t="t" r="r" b="b"/>
              <a:pathLst>
                <a:path w="15359" h="3813" extrusionOk="0">
                  <a:moveTo>
                    <a:pt x="1" y="0"/>
                  </a:moveTo>
                  <a:lnTo>
                    <a:pt x="1" y="950"/>
                  </a:lnTo>
                  <a:lnTo>
                    <a:pt x="951" y="950"/>
                  </a:lnTo>
                  <a:lnTo>
                    <a:pt x="951" y="1901"/>
                  </a:lnTo>
                  <a:lnTo>
                    <a:pt x="157" y="1901"/>
                  </a:lnTo>
                  <a:lnTo>
                    <a:pt x="157" y="2863"/>
                  </a:lnTo>
                  <a:lnTo>
                    <a:pt x="157" y="3812"/>
                  </a:lnTo>
                  <a:lnTo>
                    <a:pt x="15203" y="3812"/>
                  </a:lnTo>
                  <a:lnTo>
                    <a:pt x="15203" y="2863"/>
                  </a:lnTo>
                  <a:lnTo>
                    <a:pt x="15203" y="1901"/>
                  </a:lnTo>
                  <a:lnTo>
                    <a:pt x="14397" y="1901"/>
                  </a:lnTo>
                  <a:lnTo>
                    <a:pt x="14397" y="950"/>
                  </a:lnTo>
                  <a:lnTo>
                    <a:pt x="15359" y="950"/>
                  </a:lnTo>
                  <a:lnTo>
                    <a:pt x="15359" y="0"/>
                  </a:lnTo>
                  <a:lnTo>
                    <a:pt x="13434" y="0"/>
                  </a:lnTo>
                  <a:lnTo>
                    <a:pt x="13434" y="950"/>
                  </a:lnTo>
                  <a:lnTo>
                    <a:pt x="13434" y="1901"/>
                  </a:lnTo>
                  <a:lnTo>
                    <a:pt x="14241" y="1901"/>
                  </a:lnTo>
                  <a:lnTo>
                    <a:pt x="14241" y="2863"/>
                  </a:lnTo>
                  <a:lnTo>
                    <a:pt x="12316" y="2863"/>
                  </a:lnTo>
                  <a:lnTo>
                    <a:pt x="12316" y="1901"/>
                  </a:lnTo>
                  <a:lnTo>
                    <a:pt x="10392" y="1901"/>
                  </a:lnTo>
                  <a:lnTo>
                    <a:pt x="10392" y="2863"/>
                  </a:lnTo>
                  <a:lnTo>
                    <a:pt x="4956" y="2863"/>
                  </a:lnTo>
                  <a:lnTo>
                    <a:pt x="4956" y="1901"/>
                  </a:lnTo>
                  <a:lnTo>
                    <a:pt x="3032" y="1901"/>
                  </a:lnTo>
                  <a:lnTo>
                    <a:pt x="3032" y="2863"/>
                  </a:lnTo>
                  <a:lnTo>
                    <a:pt x="1119" y="2863"/>
                  </a:lnTo>
                  <a:lnTo>
                    <a:pt x="1119" y="1901"/>
                  </a:lnTo>
                  <a:lnTo>
                    <a:pt x="1913" y="1901"/>
                  </a:lnTo>
                  <a:lnTo>
                    <a:pt x="1913" y="950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40"/>
            <p:cNvSpPr/>
            <p:nvPr/>
          </p:nvSpPr>
          <p:spPr>
            <a:xfrm>
              <a:off x="120484" y="3340170"/>
              <a:ext cx="328982" cy="327769"/>
            </a:xfrm>
            <a:custGeom>
              <a:avLst/>
              <a:gdLst/>
              <a:ahLst/>
              <a:cxnLst/>
              <a:rect l="l" t="t" r="r" b="b"/>
              <a:pathLst>
                <a:path w="5761" h="5738" extrusionOk="0">
                  <a:moveTo>
                    <a:pt x="4799" y="963"/>
                  </a:moveTo>
                  <a:lnTo>
                    <a:pt x="4799" y="1913"/>
                  </a:lnTo>
                  <a:lnTo>
                    <a:pt x="5761" y="1913"/>
                  </a:lnTo>
                  <a:lnTo>
                    <a:pt x="5761" y="963"/>
                  </a:lnTo>
                  <a:close/>
                  <a:moveTo>
                    <a:pt x="963" y="1"/>
                  </a:moveTo>
                  <a:lnTo>
                    <a:pt x="963" y="963"/>
                  </a:lnTo>
                  <a:lnTo>
                    <a:pt x="1" y="963"/>
                  </a:lnTo>
                  <a:lnTo>
                    <a:pt x="1" y="1913"/>
                  </a:lnTo>
                  <a:lnTo>
                    <a:pt x="1" y="2863"/>
                  </a:lnTo>
                  <a:lnTo>
                    <a:pt x="963" y="2863"/>
                  </a:lnTo>
                  <a:lnTo>
                    <a:pt x="963" y="1913"/>
                  </a:lnTo>
                  <a:lnTo>
                    <a:pt x="1912" y="1913"/>
                  </a:lnTo>
                  <a:lnTo>
                    <a:pt x="1912" y="963"/>
                  </a:lnTo>
                  <a:lnTo>
                    <a:pt x="4799" y="963"/>
                  </a:lnTo>
                  <a:lnTo>
                    <a:pt x="4799" y="1"/>
                  </a:lnTo>
                  <a:close/>
                  <a:moveTo>
                    <a:pt x="2874" y="1913"/>
                  </a:moveTo>
                  <a:lnTo>
                    <a:pt x="2874" y="2863"/>
                  </a:lnTo>
                  <a:lnTo>
                    <a:pt x="4799" y="2863"/>
                  </a:lnTo>
                  <a:lnTo>
                    <a:pt x="4799" y="1913"/>
                  </a:lnTo>
                  <a:close/>
                  <a:moveTo>
                    <a:pt x="1912" y="2863"/>
                  </a:moveTo>
                  <a:lnTo>
                    <a:pt x="1912" y="3825"/>
                  </a:lnTo>
                  <a:lnTo>
                    <a:pt x="1912" y="4776"/>
                  </a:lnTo>
                  <a:lnTo>
                    <a:pt x="2874" y="4776"/>
                  </a:lnTo>
                  <a:lnTo>
                    <a:pt x="2874" y="3825"/>
                  </a:lnTo>
                  <a:lnTo>
                    <a:pt x="2874" y="2863"/>
                  </a:lnTo>
                  <a:close/>
                  <a:moveTo>
                    <a:pt x="2874" y="4776"/>
                  </a:moveTo>
                  <a:lnTo>
                    <a:pt x="2874" y="5738"/>
                  </a:lnTo>
                  <a:lnTo>
                    <a:pt x="3837" y="5738"/>
                  </a:lnTo>
                  <a:lnTo>
                    <a:pt x="3837" y="47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0"/>
            <p:cNvSpPr/>
            <p:nvPr/>
          </p:nvSpPr>
          <p:spPr>
            <a:xfrm>
              <a:off x="449403" y="3449447"/>
              <a:ext cx="55049" cy="218494"/>
            </a:xfrm>
            <a:custGeom>
              <a:avLst/>
              <a:gdLst/>
              <a:ahLst/>
              <a:cxnLst/>
              <a:rect l="l" t="t" r="r" b="b"/>
              <a:pathLst>
                <a:path w="964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95" name="Google Shape;7395;p40"/>
            <p:cNvGrpSpPr/>
            <p:nvPr/>
          </p:nvGrpSpPr>
          <p:grpSpPr>
            <a:xfrm>
              <a:off x="110627" y="4040795"/>
              <a:ext cx="228896" cy="126935"/>
              <a:chOff x="110627" y="4040795"/>
              <a:chExt cx="228896" cy="126935"/>
            </a:xfrm>
          </p:grpSpPr>
          <p:sp>
            <p:nvSpPr>
              <p:cNvPr id="7396" name="Google Shape;7396;p40"/>
              <p:cNvSpPr/>
              <p:nvPr/>
            </p:nvSpPr>
            <p:spPr>
              <a:xfrm>
                <a:off x="262945" y="4091781"/>
                <a:ext cx="25545" cy="2554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82" extrusionOk="0">
                    <a:moveTo>
                      <a:pt x="0" y="1"/>
                    </a:moveTo>
                    <a:lnTo>
                      <a:pt x="0" y="482"/>
                    </a:lnTo>
                    <a:lnTo>
                      <a:pt x="481" y="482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97" name="Google Shape;7397;p40"/>
              <p:cNvGrpSpPr/>
              <p:nvPr/>
            </p:nvGrpSpPr>
            <p:grpSpPr>
              <a:xfrm>
                <a:off x="110627" y="4040795"/>
                <a:ext cx="228896" cy="126935"/>
                <a:chOff x="105677" y="4040795"/>
                <a:chExt cx="228896" cy="126935"/>
              </a:xfrm>
            </p:grpSpPr>
            <p:sp>
              <p:nvSpPr>
                <p:cNvPr id="7398" name="Google Shape;7398;p40"/>
                <p:cNvSpPr/>
                <p:nvPr/>
              </p:nvSpPr>
              <p:spPr>
                <a:xfrm>
                  <a:off x="258045" y="4117274"/>
                  <a:ext cx="76528" cy="50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952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952"/>
                      </a:lnTo>
                      <a:lnTo>
                        <a:pt x="1443" y="952"/>
                      </a:lnTo>
                      <a:lnTo>
                        <a:pt x="14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9" name="Google Shape;7399;p40"/>
                <p:cNvSpPr/>
                <p:nvPr/>
              </p:nvSpPr>
              <p:spPr>
                <a:xfrm>
                  <a:off x="207009" y="4040795"/>
                  <a:ext cx="76581" cy="51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963" extrusionOk="0">
                      <a:moveTo>
                        <a:pt x="1" y="1"/>
                      </a:moveTo>
                      <a:lnTo>
                        <a:pt x="1" y="482"/>
                      </a:lnTo>
                      <a:lnTo>
                        <a:pt x="1" y="963"/>
                      </a:lnTo>
                      <a:lnTo>
                        <a:pt x="1444" y="963"/>
                      </a:lnTo>
                      <a:lnTo>
                        <a:pt x="1444" y="482"/>
                      </a:lnTo>
                      <a:lnTo>
                        <a:pt x="963" y="482"/>
                      </a:lnTo>
                      <a:lnTo>
                        <a:pt x="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0" name="Google Shape;7400;p40"/>
                <p:cNvSpPr/>
                <p:nvPr/>
              </p:nvSpPr>
              <p:spPr>
                <a:xfrm>
                  <a:off x="105677" y="4117274"/>
                  <a:ext cx="25545" cy="24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71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1" name="Google Shape;7401;p40"/>
                <p:cNvSpPr/>
                <p:nvPr/>
              </p:nvSpPr>
              <p:spPr>
                <a:xfrm>
                  <a:off x="105677" y="4040795"/>
                  <a:ext cx="101384" cy="51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" h="963" extrusionOk="0">
                      <a:moveTo>
                        <a:pt x="481" y="1"/>
                      </a:moveTo>
                      <a:lnTo>
                        <a:pt x="481" y="482"/>
                      </a:lnTo>
                      <a:lnTo>
                        <a:pt x="0" y="482"/>
                      </a:lnTo>
                      <a:lnTo>
                        <a:pt x="0" y="963"/>
                      </a:lnTo>
                      <a:lnTo>
                        <a:pt x="1432" y="963"/>
                      </a:lnTo>
                      <a:lnTo>
                        <a:pt x="1432" y="482"/>
                      </a:lnTo>
                      <a:lnTo>
                        <a:pt x="1913" y="482"/>
                      </a:lnTo>
                      <a:lnTo>
                        <a:pt x="19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2" name="Google Shape;7402;p40"/>
                <p:cNvSpPr/>
                <p:nvPr/>
              </p:nvSpPr>
              <p:spPr>
                <a:xfrm>
                  <a:off x="105677" y="4092074"/>
                  <a:ext cx="25545" cy="24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71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3" name="Google Shape;7403;p40"/>
            <p:cNvGrpSpPr/>
            <p:nvPr/>
          </p:nvGrpSpPr>
          <p:grpSpPr>
            <a:xfrm>
              <a:off x="-196150" y="3764070"/>
              <a:ext cx="295376" cy="186595"/>
              <a:chOff x="-196150" y="3764070"/>
              <a:chExt cx="295376" cy="186595"/>
            </a:xfrm>
          </p:grpSpPr>
          <p:sp>
            <p:nvSpPr>
              <p:cNvPr id="7404" name="Google Shape;7404;p40"/>
              <p:cNvSpPr/>
              <p:nvPr/>
            </p:nvSpPr>
            <p:spPr>
              <a:xfrm>
                <a:off x="-196150" y="3764070"/>
                <a:ext cx="52317" cy="103933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91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1" y="1912"/>
                    </a:lnTo>
                    <a:lnTo>
                      <a:pt x="963" y="1912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40"/>
              <p:cNvSpPr/>
              <p:nvPr/>
            </p:nvSpPr>
            <p:spPr>
              <a:xfrm>
                <a:off x="47615" y="3764070"/>
                <a:ext cx="51611" cy="103933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91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0" y="1912"/>
                    </a:lnTo>
                    <a:lnTo>
                      <a:pt x="950" y="1912"/>
                    </a:lnTo>
                    <a:lnTo>
                      <a:pt x="950" y="963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06" name="Google Shape;7406;p40"/>
              <p:cNvGrpSpPr/>
              <p:nvPr/>
            </p:nvGrpSpPr>
            <p:grpSpPr>
              <a:xfrm>
                <a:off x="-129536" y="3895590"/>
                <a:ext cx="170371" cy="55076"/>
                <a:chOff x="-130211" y="3886015"/>
                <a:chExt cx="170371" cy="55076"/>
              </a:xfrm>
            </p:grpSpPr>
            <p:grpSp>
              <p:nvGrpSpPr>
                <p:cNvPr id="7407" name="Google Shape;7407;p40"/>
                <p:cNvGrpSpPr/>
                <p:nvPr/>
              </p:nvGrpSpPr>
              <p:grpSpPr>
                <a:xfrm>
                  <a:off x="-52566" y="3886015"/>
                  <a:ext cx="92726" cy="55076"/>
                  <a:chOff x="-537464" y="3039597"/>
                  <a:chExt cx="155060" cy="92115"/>
                </a:xfrm>
              </p:grpSpPr>
              <p:sp>
                <p:nvSpPr>
                  <p:cNvPr id="7408" name="Google Shape;7408;p40"/>
                  <p:cNvSpPr/>
                  <p:nvPr/>
                </p:nvSpPr>
                <p:spPr>
                  <a:xfrm rot="10800000">
                    <a:off x="-413901" y="3039597"/>
                    <a:ext cx="31496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09" name="Google Shape;7409;p40"/>
                  <p:cNvSpPr/>
                  <p:nvPr/>
                </p:nvSpPr>
                <p:spPr>
                  <a:xfrm rot="10800000">
                    <a:off x="-444234" y="3069915"/>
                    <a:ext cx="30430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25" extrusionOk="0">
                        <a:moveTo>
                          <a:pt x="1" y="0"/>
                        </a:moveTo>
                        <a:lnTo>
                          <a:pt x="1" y="325"/>
                        </a:lnTo>
                        <a:lnTo>
                          <a:pt x="313" y="325"/>
                        </a:lnTo>
                        <a:lnTo>
                          <a:pt x="31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0" name="Google Shape;7410;p40"/>
                  <p:cNvSpPr/>
                  <p:nvPr/>
                </p:nvSpPr>
                <p:spPr>
                  <a:xfrm rot="10800000">
                    <a:off x="-413901" y="3069915"/>
                    <a:ext cx="31496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25" extrusionOk="0">
                        <a:moveTo>
                          <a:pt x="0" y="0"/>
                        </a:moveTo>
                        <a:lnTo>
                          <a:pt x="0" y="325"/>
                        </a:lnTo>
                        <a:lnTo>
                          <a:pt x="325" y="325"/>
                        </a:lnTo>
                        <a:lnTo>
                          <a:pt x="32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1" name="Google Shape;7411;p40"/>
                  <p:cNvSpPr/>
                  <p:nvPr/>
                </p:nvSpPr>
                <p:spPr>
                  <a:xfrm rot="10800000">
                    <a:off x="-444234" y="3101298"/>
                    <a:ext cx="30430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14" extrusionOk="0">
                        <a:moveTo>
                          <a:pt x="1" y="1"/>
                        </a:moveTo>
                        <a:lnTo>
                          <a:pt x="1" y="313"/>
                        </a:lnTo>
                        <a:lnTo>
                          <a:pt x="313" y="313"/>
                        </a:lnTo>
                        <a:lnTo>
                          <a:pt x="31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2" name="Google Shape;7412;p40"/>
                  <p:cNvSpPr/>
                  <p:nvPr/>
                </p:nvSpPr>
                <p:spPr>
                  <a:xfrm rot="10800000">
                    <a:off x="-537464" y="3039597"/>
                    <a:ext cx="30430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14" extrusionOk="0">
                        <a:moveTo>
                          <a:pt x="1" y="1"/>
                        </a:moveTo>
                        <a:lnTo>
                          <a:pt x="1" y="313"/>
                        </a:lnTo>
                        <a:lnTo>
                          <a:pt x="313" y="313"/>
                        </a:lnTo>
                        <a:lnTo>
                          <a:pt x="31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3" name="Google Shape;7413;p40"/>
                  <p:cNvSpPr/>
                  <p:nvPr/>
                </p:nvSpPr>
                <p:spPr>
                  <a:xfrm rot="10800000">
                    <a:off x="-507131" y="3069915"/>
                    <a:ext cx="31496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25" extrusionOk="0">
                        <a:moveTo>
                          <a:pt x="0" y="0"/>
                        </a:moveTo>
                        <a:lnTo>
                          <a:pt x="0" y="325"/>
                        </a:lnTo>
                        <a:lnTo>
                          <a:pt x="325" y="325"/>
                        </a:lnTo>
                        <a:lnTo>
                          <a:pt x="32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4" name="Google Shape;7414;p40"/>
                  <p:cNvSpPr/>
                  <p:nvPr/>
                </p:nvSpPr>
                <p:spPr>
                  <a:xfrm rot="10800000">
                    <a:off x="-537464" y="3069915"/>
                    <a:ext cx="30430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25" extrusionOk="0">
                        <a:moveTo>
                          <a:pt x="1" y="0"/>
                        </a:moveTo>
                        <a:lnTo>
                          <a:pt x="1" y="325"/>
                        </a:lnTo>
                        <a:lnTo>
                          <a:pt x="313" y="325"/>
                        </a:lnTo>
                        <a:lnTo>
                          <a:pt x="31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5" name="Google Shape;7415;p40"/>
                  <p:cNvSpPr/>
                  <p:nvPr/>
                </p:nvSpPr>
                <p:spPr>
                  <a:xfrm rot="10800000">
                    <a:off x="-475731" y="3101298"/>
                    <a:ext cx="31593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6" name="Google Shape;7416;p40"/>
                  <p:cNvSpPr/>
                  <p:nvPr/>
                </p:nvSpPr>
                <p:spPr>
                  <a:xfrm rot="10800000">
                    <a:off x="-507131" y="3101298"/>
                    <a:ext cx="31496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417" name="Google Shape;7417;p40"/>
                <p:cNvGrpSpPr/>
                <p:nvPr/>
              </p:nvGrpSpPr>
              <p:grpSpPr>
                <a:xfrm>
                  <a:off x="-130211" y="3886015"/>
                  <a:ext cx="92726" cy="55076"/>
                  <a:chOff x="-537464" y="3039597"/>
                  <a:chExt cx="155060" cy="92115"/>
                </a:xfrm>
              </p:grpSpPr>
              <p:sp>
                <p:nvSpPr>
                  <p:cNvPr id="7418" name="Google Shape;7418;p40"/>
                  <p:cNvSpPr/>
                  <p:nvPr/>
                </p:nvSpPr>
                <p:spPr>
                  <a:xfrm rot="10800000">
                    <a:off x="-413901" y="3039597"/>
                    <a:ext cx="31496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9" name="Google Shape;7419;p40"/>
                  <p:cNvSpPr/>
                  <p:nvPr/>
                </p:nvSpPr>
                <p:spPr>
                  <a:xfrm rot="10800000">
                    <a:off x="-444234" y="3069915"/>
                    <a:ext cx="30430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25" extrusionOk="0">
                        <a:moveTo>
                          <a:pt x="1" y="0"/>
                        </a:moveTo>
                        <a:lnTo>
                          <a:pt x="1" y="325"/>
                        </a:lnTo>
                        <a:lnTo>
                          <a:pt x="313" y="325"/>
                        </a:lnTo>
                        <a:lnTo>
                          <a:pt x="31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0" name="Google Shape;7420;p40"/>
                  <p:cNvSpPr/>
                  <p:nvPr/>
                </p:nvSpPr>
                <p:spPr>
                  <a:xfrm rot="10800000">
                    <a:off x="-413901" y="3069915"/>
                    <a:ext cx="31496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25" extrusionOk="0">
                        <a:moveTo>
                          <a:pt x="0" y="0"/>
                        </a:moveTo>
                        <a:lnTo>
                          <a:pt x="0" y="325"/>
                        </a:lnTo>
                        <a:lnTo>
                          <a:pt x="325" y="325"/>
                        </a:lnTo>
                        <a:lnTo>
                          <a:pt x="32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1" name="Google Shape;7421;p40"/>
                  <p:cNvSpPr/>
                  <p:nvPr/>
                </p:nvSpPr>
                <p:spPr>
                  <a:xfrm rot="10800000">
                    <a:off x="-444234" y="3101298"/>
                    <a:ext cx="30430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14" extrusionOk="0">
                        <a:moveTo>
                          <a:pt x="1" y="1"/>
                        </a:moveTo>
                        <a:lnTo>
                          <a:pt x="1" y="313"/>
                        </a:lnTo>
                        <a:lnTo>
                          <a:pt x="313" y="313"/>
                        </a:lnTo>
                        <a:lnTo>
                          <a:pt x="31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2" name="Google Shape;7422;p40"/>
                  <p:cNvSpPr/>
                  <p:nvPr/>
                </p:nvSpPr>
                <p:spPr>
                  <a:xfrm rot="10800000">
                    <a:off x="-537464" y="3039597"/>
                    <a:ext cx="30430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14" extrusionOk="0">
                        <a:moveTo>
                          <a:pt x="1" y="1"/>
                        </a:moveTo>
                        <a:lnTo>
                          <a:pt x="1" y="313"/>
                        </a:lnTo>
                        <a:lnTo>
                          <a:pt x="313" y="313"/>
                        </a:lnTo>
                        <a:lnTo>
                          <a:pt x="31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3" name="Google Shape;7423;p40"/>
                  <p:cNvSpPr/>
                  <p:nvPr/>
                </p:nvSpPr>
                <p:spPr>
                  <a:xfrm rot="10800000">
                    <a:off x="-507131" y="3069915"/>
                    <a:ext cx="31496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25" extrusionOk="0">
                        <a:moveTo>
                          <a:pt x="0" y="0"/>
                        </a:moveTo>
                        <a:lnTo>
                          <a:pt x="0" y="325"/>
                        </a:lnTo>
                        <a:lnTo>
                          <a:pt x="325" y="325"/>
                        </a:lnTo>
                        <a:lnTo>
                          <a:pt x="32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4" name="Google Shape;7424;p40"/>
                  <p:cNvSpPr/>
                  <p:nvPr/>
                </p:nvSpPr>
                <p:spPr>
                  <a:xfrm rot="10800000">
                    <a:off x="-537464" y="3069915"/>
                    <a:ext cx="30430" cy="31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325" extrusionOk="0">
                        <a:moveTo>
                          <a:pt x="1" y="0"/>
                        </a:moveTo>
                        <a:lnTo>
                          <a:pt x="1" y="325"/>
                        </a:lnTo>
                        <a:lnTo>
                          <a:pt x="313" y="325"/>
                        </a:lnTo>
                        <a:lnTo>
                          <a:pt x="31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5" name="Google Shape;7425;p40"/>
                  <p:cNvSpPr/>
                  <p:nvPr/>
                </p:nvSpPr>
                <p:spPr>
                  <a:xfrm rot="10800000">
                    <a:off x="-475731" y="3101298"/>
                    <a:ext cx="31593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6" name="Google Shape;7426;p40"/>
                  <p:cNvSpPr/>
                  <p:nvPr/>
                </p:nvSpPr>
                <p:spPr>
                  <a:xfrm rot="10800000">
                    <a:off x="-507131" y="3101298"/>
                    <a:ext cx="31496" cy="304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" h="314" extrusionOk="0">
                        <a:moveTo>
                          <a:pt x="0" y="1"/>
                        </a:moveTo>
                        <a:lnTo>
                          <a:pt x="0" y="313"/>
                        </a:lnTo>
                        <a:lnTo>
                          <a:pt x="325" y="313"/>
                        </a:lnTo>
                        <a:lnTo>
                          <a:pt x="32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427" name="Google Shape;7427;p40"/>
            <p:cNvGrpSpPr/>
            <p:nvPr/>
          </p:nvGrpSpPr>
          <p:grpSpPr>
            <a:xfrm>
              <a:off x="-428489" y="4040795"/>
              <a:ext cx="229036" cy="126938"/>
              <a:chOff x="-428489" y="4040795"/>
              <a:chExt cx="229036" cy="126938"/>
            </a:xfrm>
          </p:grpSpPr>
          <p:sp>
            <p:nvSpPr>
              <p:cNvPr id="7428" name="Google Shape;7428;p40"/>
              <p:cNvSpPr/>
              <p:nvPr/>
            </p:nvSpPr>
            <p:spPr>
              <a:xfrm>
                <a:off x="-377963" y="4040795"/>
                <a:ext cx="76528" cy="5103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63" extrusionOk="0">
                    <a:moveTo>
                      <a:pt x="482" y="1"/>
                    </a:moveTo>
                    <a:lnTo>
                      <a:pt x="482" y="482"/>
                    </a:lnTo>
                    <a:lnTo>
                      <a:pt x="0" y="482"/>
                    </a:lnTo>
                    <a:lnTo>
                      <a:pt x="0" y="963"/>
                    </a:lnTo>
                    <a:lnTo>
                      <a:pt x="1444" y="963"/>
                    </a:lnTo>
                    <a:lnTo>
                      <a:pt x="1444" y="482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40"/>
              <p:cNvSpPr/>
              <p:nvPr/>
            </p:nvSpPr>
            <p:spPr>
              <a:xfrm>
                <a:off x="-225013" y="4117274"/>
                <a:ext cx="25545" cy="2496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71" extrusionOk="0">
                    <a:moveTo>
                      <a:pt x="1" y="1"/>
                    </a:moveTo>
                    <a:lnTo>
                      <a:pt x="1" y="470"/>
                    </a:lnTo>
                    <a:lnTo>
                      <a:pt x="482" y="470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40"/>
              <p:cNvSpPr/>
              <p:nvPr/>
            </p:nvSpPr>
            <p:spPr>
              <a:xfrm>
                <a:off x="-224998" y="4091781"/>
                <a:ext cx="25545" cy="2554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82" extrusionOk="0">
                    <a:moveTo>
                      <a:pt x="1" y="1"/>
                    </a:moveTo>
                    <a:lnTo>
                      <a:pt x="1" y="482"/>
                    </a:lnTo>
                    <a:lnTo>
                      <a:pt x="482" y="482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40"/>
              <p:cNvSpPr/>
              <p:nvPr/>
            </p:nvSpPr>
            <p:spPr>
              <a:xfrm>
                <a:off x="-301488" y="4040795"/>
                <a:ext cx="102020" cy="51039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963" extrusionOk="0">
                    <a:moveTo>
                      <a:pt x="1" y="1"/>
                    </a:moveTo>
                    <a:lnTo>
                      <a:pt x="1" y="482"/>
                    </a:lnTo>
                    <a:lnTo>
                      <a:pt x="482" y="482"/>
                    </a:lnTo>
                    <a:lnTo>
                      <a:pt x="482" y="963"/>
                    </a:lnTo>
                    <a:lnTo>
                      <a:pt x="1925" y="963"/>
                    </a:lnTo>
                    <a:lnTo>
                      <a:pt x="1925" y="482"/>
                    </a:lnTo>
                    <a:lnTo>
                      <a:pt x="1444" y="482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40"/>
              <p:cNvSpPr/>
              <p:nvPr/>
            </p:nvSpPr>
            <p:spPr>
              <a:xfrm>
                <a:off x="-377961" y="4092074"/>
                <a:ext cx="25545" cy="2496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71" extrusionOk="0">
                    <a:moveTo>
                      <a:pt x="0" y="1"/>
                    </a:moveTo>
                    <a:lnTo>
                      <a:pt x="0" y="470"/>
                    </a:lnTo>
                    <a:lnTo>
                      <a:pt x="481" y="470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40"/>
              <p:cNvSpPr/>
              <p:nvPr/>
            </p:nvSpPr>
            <p:spPr>
              <a:xfrm>
                <a:off x="-428489" y="4117260"/>
                <a:ext cx="76598" cy="50473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1913" y="952"/>
                    </a:lnTo>
                    <a:lnTo>
                      <a:pt x="1913" y="470"/>
                    </a:lnTo>
                    <a:lnTo>
                      <a:pt x="2395" y="470"/>
                    </a:lnTo>
                    <a:lnTo>
                      <a:pt x="2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34" name="Google Shape;7434;p40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7435" name="Google Shape;7435;p40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0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0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0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0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0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0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0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0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40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40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0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0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0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0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40"/>
          <p:cNvGrpSpPr/>
          <p:nvPr/>
        </p:nvGrpSpPr>
        <p:grpSpPr>
          <a:xfrm>
            <a:off x="1027757" y="3634087"/>
            <a:ext cx="578068" cy="632247"/>
            <a:chOff x="1129378" y="3247948"/>
            <a:chExt cx="928026" cy="1014516"/>
          </a:xfrm>
        </p:grpSpPr>
        <p:sp>
          <p:nvSpPr>
            <p:cNvPr id="7451" name="Google Shape;7451;p40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40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0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40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40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0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0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40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40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40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40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40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40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40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40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40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40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40"/>
          <p:cNvGrpSpPr/>
          <p:nvPr/>
        </p:nvGrpSpPr>
        <p:grpSpPr>
          <a:xfrm>
            <a:off x="4967756" y="3593685"/>
            <a:ext cx="615003" cy="672320"/>
            <a:chOff x="1129378" y="3247948"/>
            <a:chExt cx="928026" cy="1014516"/>
          </a:xfrm>
        </p:grpSpPr>
        <p:sp>
          <p:nvSpPr>
            <p:cNvPr id="7469" name="Google Shape;7469;p40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40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40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40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40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40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40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40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40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40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40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40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40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40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40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40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40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6" name="Google Shape;7486;p40"/>
          <p:cNvGrpSpPr/>
          <p:nvPr/>
        </p:nvGrpSpPr>
        <p:grpSpPr>
          <a:xfrm>
            <a:off x="1575434" y="4160235"/>
            <a:ext cx="191652" cy="105920"/>
            <a:chOff x="641500" y="4451875"/>
            <a:chExt cx="211700" cy="117000"/>
          </a:xfrm>
        </p:grpSpPr>
        <p:sp>
          <p:nvSpPr>
            <p:cNvPr id="7487" name="Google Shape;7487;p40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40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40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40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40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40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40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40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40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40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40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40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40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40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40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40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40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40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40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40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40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40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40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40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40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40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40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40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40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40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40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40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40"/>
          <p:cNvGrpSpPr/>
          <p:nvPr/>
        </p:nvGrpSpPr>
        <p:grpSpPr>
          <a:xfrm>
            <a:off x="4450072" y="4095082"/>
            <a:ext cx="309146" cy="170855"/>
            <a:chOff x="641500" y="4451875"/>
            <a:chExt cx="211700" cy="117000"/>
          </a:xfrm>
        </p:grpSpPr>
        <p:sp>
          <p:nvSpPr>
            <p:cNvPr id="7520" name="Google Shape;7520;p40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0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40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40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40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40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40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40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40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40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40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40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40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40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40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40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40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40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40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40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40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40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40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40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40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40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40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40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40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40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40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40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2" name="Google Shape;7552;p40"/>
          <p:cNvGrpSpPr/>
          <p:nvPr/>
        </p:nvGrpSpPr>
        <p:grpSpPr>
          <a:xfrm>
            <a:off x="4644558" y="995172"/>
            <a:ext cx="513383" cy="536624"/>
            <a:chOff x="7336521" y="1612850"/>
            <a:chExt cx="627992" cy="656501"/>
          </a:xfrm>
        </p:grpSpPr>
        <p:sp>
          <p:nvSpPr>
            <p:cNvPr id="7553" name="Google Shape;7553;p40"/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40"/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40"/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40"/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40"/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40"/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40"/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40"/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40"/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40"/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40"/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40"/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40"/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40"/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40"/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40"/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40"/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40"/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40"/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40"/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40"/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40"/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40"/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40"/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40"/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40"/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40"/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40"/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40"/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40"/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40"/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40"/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40"/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40"/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40"/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40"/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40"/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40"/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40"/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40"/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40"/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40"/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40"/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40"/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40"/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40"/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40"/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40"/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1" name="Google Shape;7601;p40"/>
          <p:cNvGrpSpPr/>
          <p:nvPr/>
        </p:nvGrpSpPr>
        <p:grpSpPr>
          <a:xfrm>
            <a:off x="1521509" y="935079"/>
            <a:ext cx="513325" cy="536624"/>
            <a:chOff x="1179487" y="1612850"/>
            <a:chExt cx="627920" cy="656501"/>
          </a:xfrm>
        </p:grpSpPr>
        <p:sp>
          <p:nvSpPr>
            <p:cNvPr id="7602" name="Google Shape;7602;p40"/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40"/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40"/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40"/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40"/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40"/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40"/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40"/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40"/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40"/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40"/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40"/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40"/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40"/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40"/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40"/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40"/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40"/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40"/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40"/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40"/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40"/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40"/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40"/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40"/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40"/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40"/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40"/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0"/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0"/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40"/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40"/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40"/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40"/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40"/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40"/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40"/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40"/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40"/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40"/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40"/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40"/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40"/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40"/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40"/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40"/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40"/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40"/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0" name="Google Shape;7650;p40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7651" name="Google Shape;7651;p40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40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40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40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40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40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40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40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40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40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40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40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40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40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40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6" name="Google Shape;7666;p40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7667" name="Google Shape;7667;p40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7668" name="Google Shape;7668;p40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40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40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40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40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40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40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40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40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40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40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40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40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40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2" name="Google Shape;7682;p40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3" name="Google Shape;4203;p29"/>
          <p:cNvSpPr txBox="1">
            <a:spLocks noGrp="1"/>
          </p:cNvSpPr>
          <p:nvPr>
            <p:ph type="title"/>
          </p:nvPr>
        </p:nvSpPr>
        <p:spPr>
          <a:xfrm>
            <a:off x="1376800" y="1326950"/>
            <a:ext cx="3322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Me</a:t>
            </a:r>
            <a:endParaRPr dirty="0"/>
          </a:p>
        </p:txBody>
      </p:sp>
      <p:sp>
        <p:nvSpPr>
          <p:cNvPr id="4204" name="Google Shape;4204;p29"/>
          <p:cNvSpPr txBox="1">
            <a:spLocks noGrp="1"/>
          </p:cNvSpPr>
          <p:nvPr>
            <p:ph type="body" idx="1"/>
          </p:nvPr>
        </p:nvSpPr>
        <p:spPr>
          <a:xfrm>
            <a:off x="1376799" y="2034400"/>
            <a:ext cx="3848343" cy="16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Name: Jack Burnett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Role: Interactive AI PhD Student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Institute: University of Bristol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Focus: Hardware Design, Game Accessibility, and Co-Design</a:t>
            </a:r>
            <a:endParaRPr sz="1800" dirty="0"/>
          </a:p>
        </p:txBody>
      </p:sp>
      <p:grpSp>
        <p:nvGrpSpPr>
          <p:cNvPr id="4205" name="Google Shape;4205;p29"/>
          <p:cNvGrpSpPr/>
          <p:nvPr/>
        </p:nvGrpSpPr>
        <p:grpSpPr>
          <a:xfrm>
            <a:off x="5722525" y="1882000"/>
            <a:ext cx="1444350" cy="1210125"/>
            <a:chOff x="5722525" y="1882000"/>
            <a:chExt cx="1444350" cy="1210125"/>
          </a:xfrm>
        </p:grpSpPr>
        <p:sp>
          <p:nvSpPr>
            <p:cNvPr id="4206" name="Google Shape;4206;p29"/>
            <p:cNvSpPr/>
            <p:nvPr/>
          </p:nvSpPr>
          <p:spPr>
            <a:xfrm>
              <a:off x="7091690" y="241104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9"/>
            <p:cNvSpPr/>
            <p:nvPr/>
          </p:nvSpPr>
          <p:spPr>
            <a:xfrm>
              <a:off x="7091690" y="2336006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9"/>
            <p:cNvSpPr/>
            <p:nvPr/>
          </p:nvSpPr>
          <p:spPr>
            <a:xfrm>
              <a:off x="7091690" y="2259146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9"/>
            <p:cNvSpPr/>
            <p:nvPr/>
          </p:nvSpPr>
          <p:spPr>
            <a:xfrm>
              <a:off x="7091690" y="2183961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9"/>
            <p:cNvSpPr/>
            <p:nvPr/>
          </p:nvSpPr>
          <p:spPr>
            <a:xfrm>
              <a:off x="7014830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9"/>
            <p:cNvSpPr/>
            <p:nvPr/>
          </p:nvSpPr>
          <p:spPr>
            <a:xfrm>
              <a:off x="7014830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9"/>
            <p:cNvSpPr/>
            <p:nvPr/>
          </p:nvSpPr>
          <p:spPr>
            <a:xfrm>
              <a:off x="7014830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9"/>
            <p:cNvSpPr/>
            <p:nvPr/>
          </p:nvSpPr>
          <p:spPr>
            <a:xfrm>
              <a:off x="7014830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9"/>
            <p:cNvSpPr/>
            <p:nvPr/>
          </p:nvSpPr>
          <p:spPr>
            <a:xfrm>
              <a:off x="7014830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9"/>
            <p:cNvSpPr/>
            <p:nvPr/>
          </p:nvSpPr>
          <p:spPr>
            <a:xfrm>
              <a:off x="7014830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9"/>
            <p:cNvSpPr/>
            <p:nvPr/>
          </p:nvSpPr>
          <p:spPr>
            <a:xfrm>
              <a:off x="6939797" y="2562933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9"/>
            <p:cNvSpPr/>
            <p:nvPr/>
          </p:nvSpPr>
          <p:spPr>
            <a:xfrm>
              <a:off x="6939797" y="2486073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9"/>
            <p:cNvSpPr/>
            <p:nvPr/>
          </p:nvSpPr>
          <p:spPr>
            <a:xfrm>
              <a:off x="6939797" y="241104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9"/>
            <p:cNvSpPr/>
            <p:nvPr/>
          </p:nvSpPr>
          <p:spPr>
            <a:xfrm>
              <a:off x="6939797" y="2336006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9"/>
            <p:cNvSpPr/>
            <p:nvPr/>
          </p:nvSpPr>
          <p:spPr>
            <a:xfrm>
              <a:off x="6939797" y="2259146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9"/>
            <p:cNvSpPr/>
            <p:nvPr/>
          </p:nvSpPr>
          <p:spPr>
            <a:xfrm>
              <a:off x="6939797" y="2183961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9"/>
            <p:cNvSpPr/>
            <p:nvPr/>
          </p:nvSpPr>
          <p:spPr>
            <a:xfrm>
              <a:off x="6939797" y="2109079"/>
              <a:ext cx="75186" cy="7503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9"/>
            <p:cNvSpPr/>
            <p:nvPr/>
          </p:nvSpPr>
          <p:spPr>
            <a:xfrm>
              <a:off x="6939797" y="2032219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9"/>
            <p:cNvSpPr/>
            <p:nvPr/>
          </p:nvSpPr>
          <p:spPr>
            <a:xfrm>
              <a:off x="6862937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9"/>
            <p:cNvSpPr/>
            <p:nvPr/>
          </p:nvSpPr>
          <p:spPr>
            <a:xfrm>
              <a:off x="6862937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9"/>
            <p:cNvSpPr/>
            <p:nvPr/>
          </p:nvSpPr>
          <p:spPr>
            <a:xfrm>
              <a:off x="6862937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9"/>
            <p:cNvSpPr/>
            <p:nvPr/>
          </p:nvSpPr>
          <p:spPr>
            <a:xfrm>
              <a:off x="6862937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9"/>
            <p:cNvSpPr/>
            <p:nvPr/>
          </p:nvSpPr>
          <p:spPr>
            <a:xfrm>
              <a:off x="6862937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9"/>
            <p:cNvSpPr/>
            <p:nvPr/>
          </p:nvSpPr>
          <p:spPr>
            <a:xfrm>
              <a:off x="6862937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9"/>
            <p:cNvSpPr/>
            <p:nvPr/>
          </p:nvSpPr>
          <p:spPr>
            <a:xfrm>
              <a:off x="6862937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9"/>
            <p:cNvSpPr/>
            <p:nvPr/>
          </p:nvSpPr>
          <p:spPr>
            <a:xfrm>
              <a:off x="6862937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9"/>
            <p:cNvSpPr/>
            <p:nvPr/>
          </p:nvSpPr>
          <p:spPr>
            <a:xfrm>
              <a:off x="6862937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9"/>
            <p:cNvSpPr/>
            <p:nvPr/>
          </p:nvSpPr>
          <p:spPr>
            <a:xfrm>
              <a:off x="6862937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9"/>
            <p:cNvSpPr/>
            <p:nvPr/>
          </p:nvSpPr>
          <p:spPr>
            <a:xfrm>
              <a:off x="6786078" y="2713152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9"/>
            <p:cNvSpPr/>
            <p:nvPr/>
          </p:nvSpPr>
          <p:spPr>
            <a:xfrm>
              <a:off x="6786078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9"/>
            <p:cNvSpPr/>
            <p:nvPr/>
          </p:nvSpPr>
          <p:spPr>
            <a:xfrm>
              <a:off x="6786078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9"/>
            <p:cNvSpPr/>
            <p:nvPr/>
          </p:nvSpPr>
          <p:spPr>
            <a:xfrm>
              <a:off x="6786078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9"/>
            <p:cNvSpPr/>
            <p:nvPr/>
          </p:nvSpPr>
          <p:spPr>
            <a:xfrm>
              <a:off x="6786078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9"/>
            <p:cNvSpPr/>
            <p:nvPr/>
          </p:nvSpPr>
          <p:spPr>
            <a:xfrm>
              <a:off x="6786078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9"/>
            <p:cNvSpPr/>
            <p:nvPr/>
          </p:nvSpPr>
          <p:spPr>
            <a:xfrm>
              <a:off x="6786078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9"/>
            <p:cNvSpPr/>
            <p:nvPr/>
          </p:nvSpPr>
          <p:spPr>
            <a:xfrm>
              <a:off x="6786078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9"/>
            <p:cNvSpPr/>
            <p:nvPr/>
          </p:nvSpPr>
          <p:spPr>
            <a:xfrm>
              <a:off x="6786078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9"/>
            <p:cNvSpPr/>
            <p:nvPr/>
          </p:nvSpPr>
          <p:spPr>
            <a:xfrm>
              <a:off x="6786078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9"/>
            <p:cNvSpPr/>
            <p:nvPr/>
          </p:nvSpPr>
          <p:spPr>
            <a:xfrm>
              <a:off x="6786078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9"/>
            <p:cNvSpPr/>
            <p:nvPr/>
          </p:nvSpPr>
          <p:spPr>
            <a:xfrm>
              <a:off x="6786078" y="188200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9"/>
            <p:cNvSpPr/>
            <p:nvPr/>
          </p:nvSpPr>
          <p:spPr>
            <a:xfrm>
              <a:off x="6710893" y="2713152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9"/>
            <p:cNvSpPr/>
            <p:nvPr/>
          </p:nvSpPr>
          <p:spPr>
            <a:xfrm>
              <a:off x="6710893" y="2637967"/>
              <a:ext cx="75338" cy="75338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9"/>
            <p:cNvSpPr/>
            <p:nvPr/>
          </p:nvSpPr>
          <p:spPr>
            <a:xfrm>
              <a:off x="6710893" y="2562933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9"/>
            <p:cNvSpPr/>
            <p:nvPr/>
          </p:nvSpPr>
          <p:spPr>
            <a:xfrm>
              <a:off x="6710893" y="2486073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29"/>
            <p:cNvSpPr/>
            <p:nvPr/>
          </p:nvSpPr>
          <p:spPr>
            <a:xfrm>
              <a:off x="6710893" y="2411040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29"/>
            <p:cNvSpPr/>
            <p:nvPr/>
          </p:nvSpPr>
          <p:spPr>
            <a:xfrm>
              <a:off x="6710893" y="2336006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9"/>
            <p:cNvSpPr/>
            <p:nvPr/>
          </p:nvSpPr>
          <p:spPr>
            <a:xfrm>
              <a:off x="6710893" y="2259146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9"/>
            <p:cNvSpPr/>
            <p:nvPr/>
          </p:nvSpPr>
          <p:spPr>
            <a:xfrm>
              <a:off x="6710893" y="2183961"/>
              <a:ext cx="75338" cy="75338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29"/>
            <p:cNvSpPr/>
            <p:nvPr/>
          </p:nvSpPr>
          <p:spPr>
            <a:xfrm>
              <a:off x="6710893" y="2109079"/>
              <a:ext cx="75338" cy="7503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9"/>
            <p:cNvSpPr/>
            <p:nvPr/>
          </p:nvSpPr>
          <p:spPr>
            <a:xfrm>
              <a:off x="6710893" y="2032219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9"/>
            <p:cNvSpPr/>
            <p:nvPr/>
          </p:nvSpPr>
          <p:spPr>
            <a:xfrm>
              <a:off x="6710893" y="1957034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9"/>
            <p:cNvSpPr/>
            <p:nvPr/>
          </p:nvSpPr>
          <p:spPr>
            <a:xfrm>
              <a:off x="6710893" y="1882000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9"/>
            <p:cNvSpPr/>
            <p:nvPr/>
          </p:nvSpPr>
          <p:spPr>
            <a:xfrm>
              <a:off x="6634033" y="2790012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9"/>
            <p:cNvSpPr/>
            <p:nvPr/>
          </p:nvSpPr>
          <p:spPr>
            <a:xfrm>
              <a:off x="6634033" y="2713152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9"/>
            <p:cNvSpPr/>
            <p:nvPr/>
          </p:nvSpPr>
          <p:spPr>
            <a:xfrm>
              <a:off x="6634033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9"/>
            <p:cNvSpPr/>
            <p:nvPr/>
          </p:nvSpPr>
          <p:spPr>
            <a:xfrm>
              <a:off x="6634033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9"/>
            <p:cNvSpPr/>
            <p:nvPr/>
          </p:nvSpPr>
          <p:spPr>
            <a:xfrm>
              <a:off x="6634033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9"/>
            <p:cNvSpPr/>
            <p:nvPr/>
          </p:nvSpPr>
          <p:spPr>
            <a:xfrm>
              <a:off x="6634033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9"/>
            <p:cNvSpPr/>
            <p:nvPr/>
          </p:nvSpPr>
          <p:spPr>
            <a:xfrm>
              <a:off x="6634033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9"/>
            <p:cNvSpPr/>
            <p:nvPr/>
          </p:nvSpPr>
          <p:spPr>
            <a:xfrm>
              <a:off x="6634033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9"/>
            <p:cNvSpPr/>
            <p:nvPr/>
          </p:nvSpPr>
          <p:spPr>
            <a:xfrm>
              <a:off x="6634033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9"/>
            <p:cNvSpPr/>
            <p:nvPr/>
          </p:nvSpPr>
          <p:spPr>
            <a:xfrm>
              <a:off x="6634033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9"/>
            <p:cNvSpPr/>
            <p:nvPr/>
          </p:nvSpPr>
          <p:spPr>
            <a:xfrm>
              <a:off x="6634033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9"/>
            <p:cNvSpPr/>
            <p:nvPr/>
          </p:nvSpPr>
          <p:spPr>
            <a:xfrm>
              <a:off x="6634033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9"/>
            <p:cNvSpPr/>
            <p:nvPr/>
          </p:nvSpPr>
          <p:spPr>
            <a:xfrm>
              <a:off x="6634033" y="188200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9"/>
            <p:cNvSpPr/>
            <p:nvPr/>
          </p:nvSpPr>
          <p:spPr>
            <a:xfrm>
              <a:off x="6559152" y="2864894"/>
              <a:ext cx="75033" cy="75338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9"/>
            <p:cNvSpPr/>
            <p:nvPr/>
          </p:nvSpPr>
          <p:spPr>
            <a:xfrm>
              <a:off x="6559152" y="2790012"/>
              <a:ext cx="75033" cy="7503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9"/>
            <p:cNvSpPr/>
            <p:nvPr/>
          </p:nvSpPr>
          <p:spPr>
            <a:xfrm>
              <a:off x="6559152" y="2713152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9"/>
            <p:cNvSpPr/>
            <p:nvPr/>
          </p:nvSpPr>
          <p:spPr>
            <a:xfrm>
              <a:off x="6559152" y="2637967"/>
              <a:ext cx="75033" cy="75338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9"/>
            <p:cNvSpPr/>
            <p:nvPr/>
          </p:nvSpPr>
          <p:spPr>
            <a:xfrm>
              <a:off x="6559152" y="2562933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9"/>
            <p:cNvSpPr/>
            <p:nvPr/>
          </p:nvSpPr>
          <p:spPr>
            <a:xfrm>
              <a:off x="6559152" y="2486073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9"/>
            <p:cNvSpPr/>
            <p:nvPr/>
          </p:nvSpPr>
          <p:spPr>
            <a:xfrm>
              <a:off x="6559152" y="2411040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9"/>
            <p:cNvSpPr/>
            <p:nvPr/>
          </p:nvSpPr>
          <p:spPr>
            <a:xfrm>
              <a:off x="6559152" y="2336006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9"/>
            <p:cNvSpPr/>
            <p:nvPr/>
          </p:nvSpPr>
          <p:spPr>
            <a:xfrm>
              <a:off x="6559152" y="2259146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9"/>
            <p:cNvSpPr/>
            <p:nvPr/>
          </p:nvSpPr>
          <p:spPr>
            <a:xfrm>
              <a:off x="6559152" y="2183961"/>
              <a:ext cx="75033" cy="75338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9"/>
            <p:cNvSpPr/>
            <p:nvPr/>
          </p:nvSpPr>
          <p:spPr>
            <a:xfrm>
              <a:off x="6559152" y="2109079"/>
              <a:ext cx="75033" cy="7503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9"/>
            <p:cNvSpPr/>
            <p:nvPr/>
          </p:nvSpPr>
          <p:spPr>
            <a:xfrm>
              <a:off x="6559152" y="2032219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9"/>
            <p:cNvSpPr/>
            <p:nvPr/>
          </p:nvSpPr>
          <p:spPr>
            <a:xfrm>
              <a:off x="6559152" y="1957034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9"/>
            <p:cNvSpPr/>
            <p:nvPr/>
          </p:nvSpPr>
          <p:spPr>
            <a:xfrm>
              <a:off x="6559152" y="1882000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9"/>
            <p:cNvSpPr/>
            <p:nvPr/>
          </p:nvSpPr>
          <p:spPr>
            <a:xfrm>
              <a:off x="6482140" y="2940079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9"/>
            <p:cNvSpPr/>
            <p:nvPr/>
          </p:nvSpPr>
          <p:spPr>
            <a:xfrm>
              <a:off x="6482140" y="2864894"/>
              <a:ext cx="77164" cy="75338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9"/>
            <p:cNvSpPr/>
            <p:nvPr/>
          </p:nvSpPr>
          <p:spPr>
            <a:xfrm>
              <a:off x="6482140" y="2790012"/>
              <a:ext cx="77164" cy="7503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9"/>
            <p:cNvSpPr/>
            <p:nvPr/>
          </p:nvSpPr>
          <p:spPr>
            <a:xfrm>
              <a:off x="6482140" y="2713152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9"/>
            <p:cNvSpPr/>
            <p:nvPr/>
          </p:nvSpPr>
          <p:spPr>
            <a:xfrm>
              <a:off x="6482140" y="2637967"/>
              <a:ext cx="77164" cy="75338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9"/>
            <p:cNvSpPr/>
            <p:nvPr/>
          </p:nvSpPr>
          <p:spPr>
            <a:xfrm>
              <a:off x="6482140" y="2562933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9"/>
            <p:cNvSpPr/>
            <p:nvPr/>
          </p:nvSpPr>
          <p:spPr>
            <a:xfrm>
              <a:off x="6482140" y="2486073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9"/>
            <p:cNvSpPr/>
            <p:nvPr/>
          </p:nvSpPr>
          <p:spPr>
            <a:xfrm>
              <a:off x="6482140" y="2411040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9"/>
            <p:cNvSpPr/>
            <p:nvPr/>
          </p:nvSpPr>
          <p:spPr>
            <a:xfrm>
              <a:off x="6482140" y="2336006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9"/>
            <p:cNvSpPr/>
            <p:nvPr/>
          </p:nvSpPr>
          <p:spPr>
            <a:xfrm>
              <a:off x="6482140" y="2259146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9"/>
            <p:cNvSpPr/>
            <p:nvPr/>
          </p:nvSpPr>
          <p:spPr>
            <a:xfrm>
              <a:off x="6482140" y="2183961"/>
              <a:ext cx="77164" cy="75338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9"/>
            <p:cNvSpPr/>
            <p:nvPr/>
          </p:nvSpPr>
          <p:spPr>
            <a:xfrm>
              <a:off x="6482140" y="2109079"/>
              <a:ext cx="77164" cy="7503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9"/>
            <p:cNvSpPr/>
            <p:nvPr/>
          </p:nvSpPr>
          <p:spPr>
            <a:xfrm>
              <a:off x="6482140" y="2032219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9"/>
            <p:cNvSpPr/>
            <p:nvPr/>
          </p:nvSpPr>
          <p:spPr>
            <a:xfrm>
              <a:off x="6482140" y="1957034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9"/>
            <p:cNvSpPr/>
            <p:nvPr/>
          </p:nvSpPr>
          <p:spPr>
            <a:xfrm>
              <a:off x="6482140" y="1882000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9"/>
            <p:cNvSpPr/>
            <p:nvPr/>
          </p:nvSpPr>
          <p:spPr>
            <a:xfrm>
              <a:off x="6407107" y="3016939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9"/>
            <p:cNvSpPr/>
            <p:nvPr/>
          </p:nvSpPr>
          <p:spPr>
            <a:xfrm>
              <a:off x="6407107" y="2940079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9"/>
            <p:cNvSpPr/>
            <p:nvPr/>
          </p:nvSpPr>
          <p:spPr>
            <a:xfrm>
              <a:off x="6407107" y="2864894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9"/>
            <p:cNvSpPr/>
            <p:nvPr/>
          </p:nvSpPr>
          <p:spPr>
            <a:xfrm>
              <a:off x="6407107" y="2790012"/>
              <a:ext cx="75186" cy="7503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9"/>
            <p:cNvSpPr/>
            <p:nvPr/>
          </p:nvSpPr>
          <p:spPr>
            <a:xfrm>
              <a:off x="6407107" y="2713152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9"/>
            <p:cNvSpPr/>
            <p:nvPr/>
          </p:nvSpPr>
          <p:spPr>
            <a:xfrm>
              <a:off x="6407107" y="2637967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9"/>
            <p:cNvSpPr/>
            <p:nvPr/>
          </p:nvSpPr>
          <p:spPr>
            <a:xfrm>
              <a:off x="6407107" y="2562933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9"/>
            <p:cNvSpPr/>
            <p:nvPr/>
          </p:nvSpPr>
          <p:spPr>
            <a:xfrm>
              <a:off x="6407107" y="2486073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9"/>
            <p:cNvSpPr/>
            <p:nvPr/>
          </p:nvSpPr>
          <p:spPr>
            <a:xfrm>
              <a:off x="6407107" y="241104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9"/>
            <p:cNvSpPr/>
            <p:nvPr/>
          </p:nvSpPr>
          <p:spPr>
            <a:xfrm>
              <a:off x="6407107" y="2336006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9"/>
            <p:cNvSpPr/>
            <p:nvPr/>
          </p:nvSpPr>
          <p:spPr>
            <a:xfrm>
              <a:off x="6407107" y="2259146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9"/>
            <p:cNvSpPr/>
            <p:nvPr/>
          </p:nvSpPr>
          <p:spPr>
            <a:xfrm>
              <a:off x="6407107" y="2183961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9"/>
            <p:cNvSpPr/>
            <p:nvPr/>
          </p:nvSpPr>
          <p:spPr>
            <a:xfrm>
              <a:off x="6407107" y="2109079"/>
              <a:ext cx="75186" cy="7503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9"/>
            <p:cNvSpPr/>
            <p:nvPr/>
          </p:nvSpPr>
          <p:spPr>
            <a:xfrm>
              <a:off x="6407107" y="2032219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9"/>
            <p:cNvSpPr/>
            <p:nvPr/>
          </p:nvSpPr>
          <p:spPr>
            <a:xfrm>
              <a:off x="6407107" y="1957034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9"/>
            <p:cNvSpPr/>
            <p:nvPr/>
          </p:nvSpPr>
          <p:spPr>
            <a:xfrm>
              <a:off x="6407107" y="188200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9"/>
            <p:cNvSpPr/>
            <p:nvPr/>
          </p:nvSpPr>
          <p:spPr>
            <a:xfrm>
              <a:off x="6330248" y="2713152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9"/>
            <p:cNvSpPr/>
            <p:nvPr/>
          </p:nvSpPr>
          <p:spPr>
            <a:xfrm>
              <a:off x="6330248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9"/>
            <p:cNvSpPr/>
            <p:nvPr/>
          </p:nvSpPr>
          <p:spPr>
            <a:xfrm>
              <a:off x="6330248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9"/>
            <p:cNvSpPr/>
            <p:nvPr/>
          </p:nvSpPr>
          <p:spPr>
            <a:xfrm>
              <a:off x="6330248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9"/>
            <p:cNvSpPr/>
            <p:nvPr/>
          </p:nvSpPr>
          <p:spPr>
            <a:xfrm>
              <a:off x="6330248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9"/>
            <p:cNvSpPr/>
            <p:nvPr/>
          </p:nvSpPr>
          <p:spPr>
            <a:xfrm>
              <a:off x="6330248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9"/>
            <p:cNvSpPr/>
            <p:nvPr/>
          </p:nvSpPr>
          <p:spPr>
            <a:xfrm>
              <a:off x="6330248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9"/>
            <p:cNvSpPr/>
            <p:nvPr/>
          </p:nvSpPr>
          <p:spPr>
            <a:xfrm>
              <a:off x="6330248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9"/>
            <p:cNvSpPr/>
            <p:nvPr/>
          </p:nvSpPr>
          <p:spPr>
            <a:xfrm>
              <a:off x="6330248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9"/>
            <p:cNvSpPr/>
            <p:nvPr/>
          </p:nvSpPr>
          <p:spPr>
            <a:xfrm>
              <a:off x="6330248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9"/>
            <p:cNvSpPr/>
            <p:nvPr/>
          </p:nvSpPr>
          <p:spPr>
            <a:xfrm>
              <a:off x="6330248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9"/>
            <p:cNvSpPr/>
            <p:nvPr/>
          </p:nvSpPr>
          <p:spPr>
            <a:xfrm>
              <a:off x="6330248" y="188200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9"/>
            <p:cNvSpPr/>
            <p:nvPr/>
          </p:nvSpPr>
          <p:spPr>
            <a:xfrm>
              <a:off x="6255215" y="2713152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9"/>
            <p:cNvSpPr/>
            <p:nvPr/>
          </p:nvSpPr>
          <p:spPr>
            <a:xfrm>
              <a:off x="6255215" y="2637967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9"/>
            <p:cNvSpPr/>
            <p:nvPr/>
          </p:nvSpPr>
          <p:spPr>
            <a:xfrm>
              <a:off x="6255215" y="2562933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9"/>
            <p:cNvSpPr/>
            <p:nvPr/>
          </p:nvSpPr>
          <p:spPr>
            <a:xfrm>
              <a:off x="6255215" y="2486073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9"/>
            <p:cNvSpPr/>
            <p:nvPr/>
          </p:nvSpPr>
          <p:spPr>
            <a:xfrm>
              <a:off x="6255215" y="241104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9"/>
            <p:cNvSpPr/>
            <p:nvPr/>
          </p:nvSpPr>
          <p:spPr>
            <a:xfrm>
              <a:off x="6255215" y="2336006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9"/>
            <p:cNvSpPr/>
            <p:nvPr/>
          </p:nvSpPr>
          <p:spPr>
            <a:xfrm>
              <a:off x="6255215" y="2259146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9"/>
            <p:cNvSpPr/>
            <p:nvPr/>
          </p:nvSpPr>
          <p:spPr>
            <a:xfrm>
              <a:off x="6255215" y="2183961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9"/>
            <p:cNvSpPr/>
            <p:nvPr/>
          </p:nvSpPr>
          <p:spPr>
            <a:xfrm>
              <a:off x="6255215" y="2109079"/>
              <a:ext cx="75186" cy="75033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9"/>
            <p:cNvSpPr/>
            <p:nvPr/>
          </p:nvSpPr>
          <p:spPr>
            <a:xfrm>
              <a:off x="6255215" y="2032219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9"/>
            <p:cNvSpPr/>
            <p:nvPr/>
          </p:nvSpPr>
          <p:spPr>
            <a:xfrm>
              <a:off x="6255215" y="1957034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9"/>
            <p:cNvSpPr/>
            <p:nvPr/>
          </p:nvSpPr>
          <p:spPr>
            <a:xfrm>
              <a:off x="6255215" y="188200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9"/>
            <p:cNvSpPr/>
            <p:nvPr/>
          </p:nvSpPr>
          <p:spPr>
            <a:xfrm>
              <a:off x="6178355" y="2713152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9"/>
            <p:cNvSpPr/>
            <p:nvPr/>
          </p:nvSpPr>
          <p:spPr>
            <a:xfrm>
              <a:off x="6178355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9"/>
            <p:cNvSpPr/>
            <p:nvPr/>
          </p:nvSpPr>
          <p:spPr>
            <a:xfrm>
              <a:off x="6178355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9"/>
            <p:cNvSpPr/>
            <p:nvPr/>
          </p:nvSpPr>
          <p:spPr>
            <a:xfrm>
              <a:off x="6178355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9"/>
            <p:cNvSpPr/>
            <p:nvPr/>
          </p:nvSpPr>
          <p:spPr>
            <a:xfrm>
              <a:off x="6178355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9"/>
            <p:cNvSpPr/>
            <p:nvPr/>
          </p:nvSpPr>
          <p:spPr>
            <a:xfrm>
              <a:off x="6178355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9"/>
            <p:cNvSpPr/>
            <p:nvPr/>
          </p:nvSpPr>
          <p:spPr>
            <a:xfrm>
              <a:off x="6178355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9"/>
            <p:cNvSpPr/>
            <p:nvPr/>
          </p:nvSpPr>
          <p:spPr>
            <a:xfrm>
              <a:off x="6178355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9"/>
            <p:cNvSpPr/>
            <p:nvPr/>
          </p:nvSpPr>
          <p:spPr>
            <a:xfrm>
              <a:off x="6178355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9"/>
            <p:cNvSpPr/>
            <p:nvPr/>
          </p:nvSpPr>
          <p:spPr>
            <a:xfrm>
              <a:off x="6178355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9"/>
            <p:cNvSpPr/>
            <p:nvPr/>
          </p:nvSpPr>
          <p:spPr>
            <a:xfrm>
              <a:off x="6178355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9"/>
            <p:cNvSpPr/>
            <p:nvPr/>
          </p:nvSpPr>
          <p:spPr>
            <a:xfrm>
              <a:off x="6178355" y="188200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9"/>
            <p:cNvSpPr/>
            <p:nvPr/>
          </p:nvSpPr>
          <p:spPr>
            <a:xfrm>
              <a:off x="6103170" y="2713152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9"/>
            <p:cNvSpPr/>
            <p:nvPr/>
          </p:nvSpPr>
          <p:spPr>
            <a:xfrm>
              <a:off x="6103170" y="2637967"/>
              <a:ext cx="75338" cy="75338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9"/>
            <p:cNvSpPr/>
            <p:nvPr/>
          </p:nvSpPr>
          <p:spPr>
            <a:xfrm>
              <a:off x="6103170" y="2562933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9"/>
            <p:cNvSpPr/>
            <p:nvPr/>
          </p:nvSpPr>
          <p:spPr>
            <a:xfrm>
              <a:off x="6103170" y="2486073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9"/>
            <p:cNvSpPr/>
            <p:nvPr/>
          </p:nvSpPr>
          <p:spPr>
            <a:xfrm>
              <a:off x="6103170" y="2411040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9"/>
            <p:cNvSpPr/>
            <p:nvPr/>
          </p:nvSpPr>
          <p:spPr>
            <a:xfrm>
              <a:off x="6103170" y="2336006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9"/>
            <p:cNvSpPr/>
            <p:nvPr/>
          </p:nvSpPr>
          <p:spPr>
            <a:xfrm>
              <a:off x="6103170" y="2259146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9"/>
            <p:cNvSpPr/>
            <p:nvPr/>
          </p:nvSpPr>
          <p:spPr>
            <a:xfrm>
              <a:off x="6103170" y="2183961"/>
              <a:ext cx="75338" cy="75338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9"/>
            <p:cNvSpPr/>
            <p:nvPr/>
          </p:nvSpPr>
          <p:spPr>
            <a:xfrm>
              <a:off x="6103170" y="2109079"/>
              <a:ext cx="75338" cy="75033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9"/>
            <p:cNvSpPr/>
            <p:nvPr/>
          </p:nvSpPr>
          <p:spPr>
            <a:xfrm>
              <a:off x="6103170" y="2032219"/>
              <a:ext cx="75338" cy="77012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9"/>
            <p:cNvSpPr/>
            <p:nvPr/>
          </p:nvSpPr>
          <p:spPr>
            <a:xfrm>
              <a:off x="6103170" y="1957034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9"/>
            <p:cNvSpPr/>
            <p:nvPr/>
          </p:nvSpPr>
          <p:spPr>
            <a:xfrm>
              <a:off x="6103170" y="1882000"/>
              <a:ext cx="75338" cy="75186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9"/>
            <p:cNvSpPr/>
            <p:nvPr/>
          </p:nvSpPr>
          <p:spPr>
            <a:xfrm>
              <a:off x="6026310" y="2713152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9"/>
            <p:cNvSpPr/>
            <p:nvPr/>
          </p:nvSpPr>
          <p:spPr>
            <a:xfrm>
              <a:off x="6026310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9"/>
            <p:cNvSpPr/>
            <p:nvPr/>
          </p:nvSpPr>
          <p:spPr>
            <a:xfrm>
              <a:off x="6026310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9"/>
            <p:cNvSpPr/>
            <p:nvPr/>
          </p:nvSpPr>
          <p:spPr>
            <a:xfrm>
              <a:off x="6026310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9"/>
            <p:cNvSpPr/>
            <p:nvPr/>
          </p:nvSpPr>
          <p:spPr>
            <a:xfrm>
              <a:off x="6026310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9"/>
            <p:cNvSpPr/>
            <p:nvPr/>
          </p:nvSpPr>
          <p:spPr>
            <a:xfrm>
              <a:off x="6026310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9"/>
            <p:cNvSpPr/>
            <p:nvPr/>
          </p:nvSpPr>
          <p:spPr>
            <a:xfrm>
              <a:off x="6026310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9"/>
            <p:cNvSpPr/>
            <p:nvPr/>
          </p:nvSpPr>
          <p:spPr>
            <a:xfrm>
              <a:off x="6026310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9"/>
            <p:cNvSpPr/>
            <p:nvPr/>
          </p:nvSpPr>
          <p:spPr>
            <a:xfrm>
              <a:off x="6026310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9"/>
            <p:cNvSpPr/>
            <p:nvPr/>
          </p:nvSpPr>
          <p:spPr>
            <a:xfrm>
              <a:off x="6026310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9"/>
            <p:cNvSpPr/>
            <p:nvPr/>
          </p:nvSpPr>
          <p:spPr>
            <a:xfrm>
              <a:off x="6026310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9"/>
            <p:cNvSpPr/>
            <p:nvPr/>
          </p:nvSpPr>
          <p:spPr>
            <a:xfrm>
              <a:off x="6026310" y="188200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9"/>
            <p:cNvSpPr/>
            <p:nvPr/>
          </p:nvSpPr>
          <p:spPr>
            <a:xfrm>
              <a:off x="5949451" y="2637967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9"/>
            <p:cNvSpPr/>
            <p:nvPr/>
          </p:nvSpPr>
          <p:spPr>
            <a:xfrm>
              <a:off x="5949451" y="2562933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9"/>
            <p:cNvSpPr/>
            <p:nvPr/>
          </p:nvSpPr>
          <p:spPr>
            <a:xfrm>
              <a:off x="5949451" y="2486073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9"/>
            <p:cNvSpPr/>
            <p:nvPr/>
          </p:nvSpPr>
          <p:spPr>
            <a:xfrm>
              <a:off x="5949451" y="2411040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9"/>
            <p:cNvSpPr/>
            <p:nvPr/>
          </p:nvSpPr>
          <p:spPr>
            <a:xfrm>
              <a:off x="5949451" y="2336006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9"/>
            <p:cNvSpPr/>
            <p:nvPr/>
          </p:nvSpPr>
          <p:spPr>
            <a:xfrm>
              <a:off x="5949451" y="2259146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9"/>
            <p:cNvSpPr/>
            <p:nvPr/>
          </p:nvSpPr>
          <p:spPr>
            <a:xfrm>
              <a:off x="5949451" y="2183961"/>
              <a:ext cx="77012" cy="75338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9"/>
            <p:cNvSpPr/>
            <p:nvPr/>
          </p:nvSpPr>
          <p:spPr>
            <a:xfrm>
              <a:off x="5949451" y="2109079"/>
              <a:ext cx="77012" cy="75033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9"/>
            <p:cNvSpPr/>
            <p:nvPr/>
          </p:nvSpPr>
          <p:spPr>
            <a:xfrm>
              <a:off x="5949451" y="2032219"/>
              <a:ext cx="77012" cy="77012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9"/>
            <p:cNvSpPr/>
            <p:nvPr/>
          </p:nvSpPr>
          <p:spPr>
            <a:xfrm>
              <a:off x="5949451" y="1957034"/>
              <a:ext cx="77012" cy="751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9"/>
            <p:cNvSpPr/>
            <p:nvPr/>
          </p:nvSpPr>
          <p:spPr>
            <a:xfrm>
              <a:off x="5874570" y="2562933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9"/>
            <p:cNvSpPr/>
            <p:nvPr/>
          </p:nvSpPr>
          <p:spPr>
            <a:xfrm>
              <a:off x="5874570" y="2486073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9"/>
            <p:cNvSpPr/>
            <p:nvPr/>
          </p:nvSpPr>
          <p:spPr>
            <a:xfrm>
              <a:off x="5874570" y="2411040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9"/>
            <p:cNvSpPr/>
            <p:nvPr/>
          </p:nvSpPr>
          <p:spPr>
            <a:xfrm>
              <a:off x="5874570" y="2336006"/>
              <a:ext cx="75033" cy="75186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9"/>
            <p:cNvSpPr/>
            <p:nvPr/>
          </p:nvSpPr>
          <p:spPr>
            <a:xfrm>
              <a:off x="5874570" y="2259146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9"/>
            <p:cNvSpPr/>
            <p:nvPr/>
          </p:nvSpPr>
          <p:spPr>
            <a:xfrm>
              <a:off x="5874570" y="2183961"/>
              <a:ext cx="75033" cy="75338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9"/>
            <p:cNvSpPr/>
            <p:nvPr/>
          </p:nvSpPr>
          <p:spPr>
            <a:xfrm>
              <a:off x="5874570" y="2109079"/>
              <a:ext cx="75033" cy="75033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9"/>
            <p:cNvSpPr/>
            <p:nvPr/>
          </p:nvSpPr>
          <p:spPr>
            <a:xfrm>
              <a:off x="5874570" y="2032219"/>
              <a:ext cx="75033" cy="77012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9"/>
            <p:cNvSpPr/>
            <p:nvPr/>
          </p:nvSpPr>
          <p:spPr>
            <a:xfrm>
              <a:off x="5797558" y="2486073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9"/>
            <p:cNvSpPr/>
            <p:nvPr/>
          </p:nvSpPr>
          <p:spPr>
            <a:xfrm>
              <a:off x="5797558" y="2411040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9"/>
            <p:cNvSpPr/>
            <p:nvPr/>
          </p:nvSpPr>
          <p:spPr>
            <a:xfrm>
              <a:off x="5797558" y="2336006"/>
              <a:ext cx="77164" cy="7518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9"/>
            <p:cNvSpPr/>
            <p:nvPr/>
          </p:nvSpPr>
          <p:spPr>
            <a:xfrm>
              <a:off x="5797558" y="2259146"/>
              <a:ext cx="77164" cy="77012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9"/>
            <p:cNvSpPr/>
            <p:nvPr/>
          </p:nvSpPr>
          <p:spPr>
            <a:xfrm>
              <a:off x="5797558" y="2183961"/>
              <a:ext cx="77164" cy="75338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9"/>
            <p:cNvSpPr/>
            <p:nvPr/>
          </p:nvSpPr>
          <p:spPr>
            <a:xfrm>
              <a:off x="5797558" y="2109079"/>
              <a:ext cx="77164" cy="75033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9"/>
            <p:cNvSpPr/>
            <p:nvPr/>
          </p:nvSpPr>
          <p:spPr>
            <a:xfrm>
              <a:off x="5722525" y="2411040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9"/>
            <p:cNvSpPr/>
            <p:nvPr/>
          </p:nvSpPr>
          <p:spPr>
            <a:xfrm>
              <a:off x="5722525" y="2336006"/>
              <a:ext cx="75186" cy="75186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9"/>
            <p:cNvSpPr/>
            <p:nvPr/>
          </p:nvSpPr>
          <p:spPr>
            <a:xfrm>
              <a:off x="5722525" y="2259146"/>
              <a:ext cx="75186" cy="77012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9"/>
            <p:cNvSpPr/>
            <p:nvPr/>
          </p:nvSpPr>
          <p:spPr>
            <a:xfrm>
              <a:off x="5722525" y="2183961"/>
              <a:ext cx="75186" cy="7533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4" name="Google Shape;4404;p29"/>
          <p:cNvGrpSpPr/>
          <p:nvPr/>
        </p:nvGrpSpPr>
        <p:grpSpPr>
          <a:xfrm>
            <a:off x="5034620" y="2931385"/>
            <a:ext cx="259159" cy="272180"/>
            <a:chOff x="4685992" y="1362548"/>
            <a:chExt cx="720886" cy="757106"/>
          </a:xfrm>
        </p:grpSpPr>
        <p:sp>
          <p:nvSpPr>
            <p:cNvPr id="4405" name="Google Shape;4405;p29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9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9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9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9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9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9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9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9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9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9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9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9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9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9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9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9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9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9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9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9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9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9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9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9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0" name="Google Shape;4430;p29"/>
          <p:cNvGrpSpPr/>
          <p:nvPr/>
        </p:nvGrpSpPr>
        <p:grpSpPr>
          <a:xfrm rot="2700000">
            <a:off x="5478820" y="1297960"/>
            <a:ext cx="124930" cy="124095"/>
            <a:chOff x="4891103" y="1571383"/>
            <a:chExt cx="347518" cy="345195"/>
          </a:xfrm>
        </p:grpSpPr>
        <p:sp>
          <p:nvSpPr>
            <p:cNvPr id="4431" name="Google Shape;4431;p29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9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9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9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9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9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9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9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9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9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9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9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9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4" name="Google Shape;4444;p29"/>
          <p:cNvGrpSpPr/>
          <p:nvPr/>
        </p:nvGrpSpPr>
        <p:grpSpPr>
          <a:xfrm>
            <a:off x="7237820" y="1563735"/>
            <a:ext cx="259159" cy="272180"/>
            <a:chOff x="4685992" y="1362548"/>
            <a:chExt cx="720886" cy="757106"/>
          </a:xfrm>
        </p:grpSpPr>
        <p:sp>
          <p:nvSpPr>
            <p:cNvPr id="4445" name="Google Shape;4445;p29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9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9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9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9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9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9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9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9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9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9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9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9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9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9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9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9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9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9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9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9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9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9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9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9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0" name="Google Shape;4470;p29"/>
          <p:cNvGrpSpPr/>
          <p:nvPr/>
        </p:nvGrpSpPr>
        <p:grpSpPr>
          <a:xfrm rot="2700000">
            <a:off x="7701570" y="2957360"/>
            <a:ext cx="124930" cy="124095"/>
            <a:chOff x="4891103" y="1571383"/>
            <a:chExt cx="347518" cy="345195"/>
          </a:xfrm>
        </p:grpSpPr>
        <p:sp>
          <p:nvSpPr>
            <p:cNvPr id="4471" name="Google Shape;4471;p29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9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9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9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9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9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9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9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9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9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9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9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9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4" name="Google Shape;4484;p29"/>
          <p:cNvGrpSpPr/>
          <p:nvPr/>
        </p:nvGrpSpPr>
        <p:grpSpPr>
          <a:xfrm>
            <a:off x="7190935" y="4095440"/>
            <a:ext cx="309146" cy="170855"/>
            <a:chOff x="641500" y="4451875"/>
            <a:chExt cx="211700" cy="117000"/>
          </a:xfrm>
        </p:grpSpPr>
        <p:sp>
          <p:nvSpPr>
            <p:cNvPr id="4485" name="Google Shape;4485;p29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9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9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9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9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9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9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9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9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9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9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9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9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9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9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9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9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9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9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9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9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9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9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9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9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9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9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9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9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9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9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9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7" name="Google Shape;4517;p29"/>
          <p:cNvGrpSpPr/>
          <p:nvPr/>
        </p:nvGrpSpPr>
        <p:grpSpPr>
          <a:xfrm>
            <a:off x="6445048" y="3693528"/>
            <a:ext cx="523853" cy="572689"/>
            <a:chOff x="306250" y="4311475"/>
            <a:chExt cx="235450" cy="257400"/>
          </a:xfrm>
        </p:grpSpPr>
        <p:sp>
          <p:nvSpPr>
            <p:cNvPr id="4518" name="Google Shape;4518;p29"/>
            <p:cNvSpPr/>
            <p:nvPr/>
          </p:nvSpPr>
          <p:spPr>
            <a:xfrm>
              <a:off x="518225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9"/>
            <p:cNvSpPr/>
            <p:nvPr/>
          </p:nvSpPr>
          <p:spPr>
            <a:xfrm>
              <a:off x="47100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9"/>
            <p:cNvSpPr/>
            <p:nvPr/>
          </p:nvSpPr>
          <p:spPr>
            <a:xfrm>
              <a:off x="471000" y="44049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9"/>
            <p:cNvSpPr/>
            <p:nvPr/>
          </p:nvSpPr>
          <p:spPr>
            <a:xfrm>
              <a:off x="44755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9"/>
            <p:cNvSpPr/>
            <p:nvPr/>
          </p:nvSpPr>
          <p:spPr>
            <a:xfrm>
              <a:off x="400350" y="4428425"/>
              <a:ext cx="47225" cy="46925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9"/>
            <p:cNvSpPr/>
            <p:nvPr/>
          </p:nvSpPr>
          <p:spPr>
            <a:xfrm>
              <a:off x="400350" y="43580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9"/>
            <p:cNvSpPr/>
            <p:nvPr/>
          </p:nvSpPr>
          <p:spPr>
            <a:xfrm>
              <a:off x="37690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9"/>
            <p:cNvSpPr/>
            <p:nvPr/>
          </p:nvSpPr>
          <p:spPr>
            <a:xfrm>
              <a:off x="35345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9"/>
            <p:cNvSpPr/>
            <p:nvPr/>
          </p:nvSpPr>
          <p:spPr>
            <a:xfrm>
              <a:off x="400350" y="43114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9"/>
            <p:cNvSpPr/>
            <p:nvPr/>
          </p:nvSpPr>
          <p:spPr>
            <a:xfrm>
              <a:off x="376900" y="4334925"/>
              <a:ext cx="23475" cy="23175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9"/>
            <p:cNvSpPr/>
            <p:nvPr/>
          </p:nvSpPr>
          <p:spPr>
            <a:xfrm>
              <a:off x="35345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9"/>
            <p:cNvSpPr/>
            <p:nvPr/>
          </p:nvSpPr>
          <p:spPr>
            <a:xfrm>
              <a:off x="329700" y="438152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9"/>
            <p:cNvSpPr/>
            <p:nvPr/>
          </p:nvSpPr>
          <p:spPr>
            <a:xfrm>
              <a:off x="306250" y="4404975"/>
              <a:ext cx="23475" cy="93825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9"/>
            <p:cNvSpPr/>
            <p:nvPr/>
          </p:nvSpPr>
          <p:spPr>
            <a:xfrm>
              <a:off x="400350" y="4498775"/>
              <a:ext cx="47225" cy="70100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9"/>
            <p:cNvSpPr/>
            <p:nvPr/>
          </p:nvSpPr>
          <p:spPr>
            <a:xfrm>
              <a:off x="400350" y="4475325"/>
              <a:ext cx="47225" cy="23475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9"/>
            <p:cNvSpPr/>
            <p:nvPr/>
          </p:nvSpPr>
          <p:spPr>
            <a:xfrm>
              <a:off x="329700" y="4311475"/>
              <a:ext cx="212000" cy="140425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9"/>
            <p:cNvSpPr/>
            <p:nvPr/>
          </p:nvSpPr>
          <p:spPr>
            <a:xfrm>
              <a:off x="37690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5" name="Google Shape;4535;p29"/>
          <p:cNvGrpSpPr/>
          <p:nvPr/>
        </p:nvGrpSpPr>
        <p:grpSpPr>
          <a:xfrm>
            <a:off x="7625394" y="3928267"/>
            <a:ext cx="309146" cy="337966"/>
            <a:chOff x="306250" y="4311475"/>
            <a:chExt cx="235450" cy="257400"/>
          </a:xfrm>
        </p:grpSpPr>
        <p:sp>
          <p:nvSpPr>
            <p:cNvPr id="4536" name="Google Shape;4536;p29"/>
            <p:cNvSpPr/>
            <p:nvPr/>
          </p:nvSpPr>
          <p:spPr>
            <a:xfrm>
              <a:off x="518225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9"/>
            <p:cNvSpPr/>
            <p:nvPr/>
          </p:nvSpPr>
          <p:spPr>
            <a:xfrm>
              <a:off x="47100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9"/>
            <p:cNvSpPr/>
            <p:nvPr/>
          </p:nvSpPr>
          <p:spPr>
            <a:xfrm>
              <a:off x="471000" y="44049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9"/>
            <p:cNvSpPr/>
            <p:nvPr/>
          </p:nvSpPr>
          <p:spPr>
            <a:xfrm>
              <a:off x="44755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9"/>
            <p:cNvSpPr/>
            <p:nvPr/>
          </p:nvSpPr>
          <p:spPr>
            <a:xfrm>
              <a:off x="400350" y="4428425"/>
              <a:ext cx="47225" cy="46925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9"/>
            <p:cNvSpPr/>
            <p:nvPr/>
          </p:nvSpPr>
          <p:spPr>
            <a:xfrm>
              <a:off x="400350" y="43580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9"/>
            <p:cNvSpPr/>
            <p:nvPr/>
          </p:nvSpPr>
          <p:spPr>
            <a:xfrm>
              <a:off x="37690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9"/>
            <p:cNvSpPr/>
            <p:nvPr/>
          </p:nvSpPr>
          <p:spPr>
            <a:xfrm>
              <a:off x="35345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9"/>
            <p:cNvSpPr/>
            <p:nvPr/>
          </p:nvSpPr>
          <p:spPr>
            <a:xfrm>
              <a:off x="400350" y="43114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9"/>
            <p:cNvSpPr/>
            <p:nvPr/>
          </p:nvSpPr>
          <p:spPr>
            <a:xfrm>
              <a:off x="376900" y="4334925"/>
              <a:ext cx="23475" cy="23175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9"/>
            <p:cNvSpPr/>
            <p:nvPr/>
          </p:nvSpPr>
          <p:spPr>
            <a:xfrm>
              <a:off x="35345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9"/>
            <p:cNvSpPr/>
            <p:nvPr/>
          </p:nvSpPr>
          <p:spPr>
            <a:xfrm>
              <a:off x="329700" y="438152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9"/>
            <p:cNvSpPr/>
            <p:nvPr/>
          </p:nvSpPr>
          <p:spPr>
            <a:xfrm>
              <a:off x="306250" y="4404975"/>
              <a:ext cx="23475" cy="93825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9"/>
            <p:cNvSpPr/>
            <p:nvPr/>
          </p:nvSpPr>
          <p:spPr>
            <a:xfrm>
              <a:off x="400350" y="4498775"/>
              <a:ext cx="47225" cy="70100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9"/>
            <p:cNvSpPr/>
            <p:nvPr/>
          </p:nvSpPr>
          <p:spPr>
            <a:xfrm>
              <a:off x="400350" y="4475325"/>
              <a:ext cx="47225" cy="23475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9"/>
            <p:cNvSpPr/>
            <p:nvPr/>
          </p:nvSpPr>
          <p:spPr>
            <a:xfrm>
              <a:off x="329700" y="4311475"/>
              <a:ext cx="212000" cy="140425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9"/>
            <p:cNvSpPr/>
            <p:nvPr/>
          </p:nvSpPr>
          <p:spPr>
            <a:xfrm>
              <a:off x="37690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3" name="Google Shape;4553;p29"/>
          <p:cNvGrpSpPr/>
          <p:nvPr/>
        </p:nvGrpSpPr>
        <p:grpSpPr>
          <a:xfrm>
            <a:off x="3828385" y="4095440"/>
            <a:ext cx="309146" cy="170855"/>
            <a:chOff x="641500" y="4451875"/>
            <a:chExt cx="211700" cy="117000"/>
          </a:xfrm>
        </p:grpSpPr>
        <p:sp>
          <p:nvSpPr>
            <p:cNvPr id="4554" name="Google Shape;4554;p29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9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9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9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9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9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9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9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9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9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9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9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9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9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9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9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9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9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9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9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9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9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9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9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9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9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9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9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9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B2B5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9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9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9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6" name="Google Shape;4586;p29"/>
          <p:cNvGrpSpPr/>
          <p:nvPr/>
        </p:nvGrpSpPr>
        <p:grpSpPr>
          <a:xfrm>
            <a:off x="4262844" y="3928267"/>
            <a:ext cx="309146" cy="337966"/>
            <a:chOff x="306250" y="4311475"/>
            <a:chExt cx="235450" cy="257400"/>
          </a:xfrm>
        </p:grpSpPr>
        <p:sp>
          <p:nvSpPr>
            <p:cNvPr id="4587" name="Google Shape;4587;p29"/>
            <p:cNvSpPr/>
            <p:nvPr/>
          </p:nvSpPr>
          <p:spPr>
            <a:xfrm>
              <a:off x="518225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9"/>
            <p:cNvSpPr/>
            <p:nvPr/>
          </p:nvSpPr>
          <p:spPr>
            <a:xfrm>
              <a:off x="47100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9"/>
            <p:cNvSpPr/>
            <p:nvPr/>
          </p:nvSpPr>
          <p:spPr>
            <a:xfrm>
              <a:off x="471000" y="44049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9"/>
            <p:cNvSpPr/>
            <p:nvPr/>
          </p:nvSpPr>
          <p:spPr>
            <a:xfrm>
              <a:off x="44755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9"/>
            <p:cNvSpPr/>
            <p:nvPr/>
          </p:nvSpPr>
          <p:spPr>
            <a:xfrm>
              <a:off x="400350" y="4428425"/>
              <a:ext cx="47225" cy="46925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9"/>
            <p:cNvSpPr/>
            <p:nvPr/>
          </p:nvSpPr>
          <p:spPr>
            <a:xfrm>
              <a:off x="400350" y="43580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9"/>
            <p:cNvSpPr/>
            <p:nvPr/>
          </p:nvSpPr>
          <p:spPr>
            <a:xfrm>
              <a:off x="376900" y="43815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9"/>
            <p:cNvSpPr/>
            <p:nvPr/>
          </p:nvSpPr>
          <p:spPr>
            <a:xfrm>
              <a:off x="353450" y="4451875"/>
              <a:ext cx="23475" cy="46925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4C70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9"/>
            <p:cNvSpPr/>
            <p:nvPr/>
          </p:nvSpPr>
          <p:spPr>
            <a:xfrm>
              <a:off x="400350" y="4311475"/>
              <a:ext cx="23500" cy="23475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9"/>
            <p:cNvSpPr/>
            <p:nvPr/>
          </p:nvSpPr>
          <p:spPr>
            <a:xfrm>
              <a:off x="376900" y="4334925"/>
              <a:ext cx="23475" cy="23175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9"/>
            <p:cNvSpPr/>
            <p:nvPr/>
          </p:nvSpPr>
          <p:spPr>
            <a:xfrm>
              <a:off x="35345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9"/>
            <p:cNvSpPr/>
            <p:nvPr/>
          </p:nvSpPr>
          <p:spPr>
            <a:xfrm>
              <a:off x="329700" y="438152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9"/>
            <p:cNvSpPr/>
            <p:nvPr/>
          </p:nvSpPr>
          <p:spPr>
            <a:xfrm>
              <a:off x="306250" y="4404975"/>
              <a:ext cx="23475" cy="93825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9BE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9"/>
            <p:cNvSpPr/>
            <p:nvPr/>
          </p:nvSpPr>
          <p:spPr>
            <a:xfrm>
              <a:off x="400350" y="4498775"/>
              <a:ext cx="47225" cy="70100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C96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9"/>
            <p:cNvSpPr/>
            <p:nvPr/>
          </p:nvSpPr>
          <p:spPr>
            <a:xfrm>
              <a:off x="400350" y="4475325"/>
              <a:ext cx="47225" cy="23475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rgbClr val="8738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9"/>
            <p:cNvSpPr/>
            <p:nvPr/>
          </p:nvSpPr>
          <p:spPr>
            <a:xfrm>
              <a:off x="329700" y="4311475"/>
              <a:ext cx="212000" cy="140425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9"/>
            <p:cNvSpPr/>
            <p:nvPr/>
          </p:nvSpPr>
          <p:spPr>
            <a:xfrm>
              <a:off x="376900" y="43580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4" name="Google Shape;4604;p29"/>
          <p:cNvGrpSpPr/>
          <p:nvPr/>
        </p:nvGrpSpPr>
        <p:grpSpPr>
          <a:xfrm>
            <a:off x="1562558" y="723976"/>
            <a:ext cx="366189" cy="349806"/>
            <a:chOff x="255150" y="1482125"/>
            <a:chExt cx="174725" cy="166900"/>
          </a:xfrm>
        </p:grpSpPr>
        <p:sp>
          <p:nvSpPr>
            <p:cNvPr id="4605" name="Google Shape;4605;p29"/>
            <p:cNvSpPr/>
            <p:nvPr/>
          </p:nvSpPr>
          <p:spPr>
            <a:xfrm>
              <a:off x="337225" y="1521525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710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9"/>
            <p:cNvSpPr/>
            <p:nvPr/>
          </p:nvSpPr>
          <p:spPr>
            <a:xfrm>
              <a:off x="338450" y="150407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2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9"/>
            <p:cNvSpPr/>
            <p:nvPr/>
          </p:nvSpPr>
          <p:spPr>
            <a:xfrm>
              <a:off x="339650" y="148632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0"/>
                  </a:moveTo>
                  <a:lnTo>
                    <a:pt x="0" y="337"/>
                  </a:lnTo>
                  <a:lnTo>
                    <a:pt x="324" y="711"/>
                  </a:lnTo>
                  <a:lnTo>
                    <a:pt x="698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9"/>
            <p:cNvSpPr/>
            <p:nvPr/>
          </p:nvSpPr>
          <p:spPr>
            <a:xfrm>
              <a:off x="321900" y="14854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9"/>
            <p:cNvSpPr/>
            <p:nvPr/>
          </p:nvSpPr>
          <p:spPr>
            <a:xfrm>
              <a:off x="304450" y="14842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9"/>
            <p:cNvSpPr/>
            <p:nvPr/>
          </p:nvSpPr>
          <p:spPr>
            <a:xfrm>
              <a:off x="286725" y="148302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9"/>
            <p:cNvSpPr/>
            <p:nvPr/>
          </p:nvSpPr>
          <p:spPr>
            <a:xfrm>
              <a:off x="269275" y="14821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3" y="0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9"/>
            <p:cNvSpPr/>
            <p:nvPr/>
          </p:nvSpPr>
          <p:spPr>
            <a:xfrm>
              <a:off x="259675" y="14902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09"/>
                  </a:lnTo>
                  <a:lnTo>
                    <a:pt x="709" y="373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9"/>
            <p:cNvSpPr/>
            <p:nvPr/>
          </p:nvSpPr>
          <p:spPr>
            <a:xfrm>
              <a:off x="258750" y="150797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9"/>
            <p:cNvSpPr/>
            <p:nvPr/>
          </p:nvSpPr>
          <p:spPr>
            <a:xfrm>
              <a:off x="257550" y="1525400"/>
              <a:ext cx="17450" cy="17800"/>
            </a:xfrm>
            <a:custGeom>
              <a:avLst/>
              <a:gdLst/>
              <a:ahLst/>
              <a:cxnLst/>
              <a:rect l="l" t="t" r="r" b="b"/>
              <a:pathLst>
                <a:path w="698" h="712" extrusionOk="0">
                  <a:moveTo>
                    <a:pt x="374" y="1"/>
                  </a:moveTo>
                  <a:lnTo>
                    <a:pt x="0" y="338"/>
                  </a:lnTo>
                  <a:lnTo>
                    <a:pt x="326" y="711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9"/>
            <p:cNvSpPr/>
            <p:nvPr/>
          </p:nvSpPr>
          <p:spPr>
            <a:xfrm>
              <a:off x="412400" y="15879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9"/>
            <p:cNvSpPr/>
            <p:nvPr/>
          </p:nvSpPr>
          <p:spPr>
            <a:xfrm>
              <a:off x="395850" y="15693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711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9"/>
            <p:cNvSpPr/>
            <p:nvPr/>
          </p:nvSpPr>
          <p:spPr>
            <a:xfrm>
              <a:off x="330300" y="14947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9"/>
            <p:cNvSpPr/>
            <p:nvPr/>
          </p:nvSpPr>
          <p:spPr>
            <a:xfrm>
              <a:off x="411200" y="16054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9"/>
            <p:cNvSpPr/>
            <p:nvPr/>
          </p:nvSpPr>
          <p:spPr>
            <a:xfrm>
              <a:off x="403075" y="1596075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4" y="1"/>
                  </a:moveTo>
                  <a:lnTo>
                    <a:pt x="0" y="338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9"/>
            <p:cNvSpPr/>
            <p:nvPr/>
          </p:nvSpPr>
          <p:spPr>
            <a:xfrm>
              <a:off x="394650" y="15867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4" y="0"/>
                  </a:moveTo>
                  <a:lnTo>
                    <a:pt x="1" y="337"/>
                  </a:lnTo>
                  <a:lnTo>
                    <a:pt x="337" y="711"/>
                  </a:lnTo>
                  <a:lnTo>
                    <a:pt x="711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9"/>
            <p:cNvSpPr/>
            <p:nvPr/>
          </p:nvSpPr>
          <p:spPr>
            <a:xfrm>
              <a:off x="386550" y="1577450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9"/>
            <p:cNvSpPr/>
            <p:nvPr/>
          </p:nvSpPr>
          <p:spPr>
            <a:xfrm>
              <a:off x="378425" y="1568100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8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9"/>
            <p:cNvSpPr/>
            <p:nvPr/>
          </p:nvSpPr>
          <p:spPr>
            <a:xfrm>
              <a:off x="329100" y="15121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1"/>
                  </a:moveTo>
                  <a:lnTo>
                    <a:pt x="1" y="338"/>
                  </a:lnTo>
                  <a:lnTo>
                    <a:pt x="326" y="711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9"/>
            <p:cNvSpPr/>
            <p:nvPr/>
          </p:nvSpPr>
          <p:spPr>
            <a:xfrm>
              <a:off x="320675" y="1502875"/>
              <a:ext cx="17800" cy="17750"/>
            </a:xfrm>
            <a:custGeom>
              <a:avLst/>
              <a:gdLst/>
              <a:ahLst/>
              <a:cxnLst/>
              <a:rect l="l" t="t" r="r" b="b"/>
              <a:pathLst>
                <a:path w="712" h="710" extrusionOk="0">
                  <a:moveTo>
                    <a:pt x="386" y="0"/>
                  </a:moveTo>
                  <a:lnTo>
                    <a:pt x="1" y="337"/>
                  </a:lnTo>
                  <a:lnTo>
                    <a:pt x="338" y="710"/>
                  </a:lnTo>
                  <a:lnTo>
                    <a:pt x="711" y="373"/>
                  </a:lnTo>
                  <a:lnTo>
                    <a:pt x="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9"/>
            <p:cNvSpPr/>
            <p:nvPr/>
          </p:nvSpPr>
          <p:spPr>
            <a:xfrm>
              <a:off x="312575" y="149355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9"/>
            <p:cNvSpPr/>
            <p:nvPr/>
          </p:nvSpPr>
          <p:spPr>
            <a:xfrm>
              <a:off x="401875" y="16138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9"/>
            <p:cNvSpPr/>
            <p:nvPr/>
          </p:nvSpPr>
          <p:spPr>
            <a:xfrm>
              <a:off x="393450" y="16045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1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9"/>
            <p:cNvSpPr/>
            <p:nvPr/>
          </p:nvSpPr>
          <p:spPr>
            <a:xfrm>
              <a:off x="385350" y="159517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709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9"/>
            <p:cNvSpPr/>
            <p:nvPr/>
          </p:nvSpPr>
          <p:spPr>
            <a:xfrm>
              <a:off x="377225" y="15858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9"/>
            <p:cNvSpPr/>
            <p:nvPr/>
          </p:nvSpPr>
          <p:spPr>
            <a:xfrm>
              <a:off x="368800" y="15765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9"/>
            <p:cNvSpPr/>
            <p:nvPr/>
          </p:nvSpPr>
          <p:spPr>
            <a:xfrm>
              <a:off x="360700" y="156722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2" y="0"/>
                  </a:moveTo>
                  <a:lnTo>
                    <a:pt x="0" y="324"/>
                  </a:lnTo>
                  <a:lnTo>
                    <a:pt x="324" y="698"/>
                  </a:lnTo>
                  <a:lnTo>
                    <a:pt x="709" y="373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9"/>
            <p:cNvSpPr/>
            <p:nvPr/>
          </p:nvSpPr>
          <p:spPr>
            <a:xfrm>
              <a:off x="352550" y="155787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9"/>
            <p:cNvSpPr/>
            <p:nvPr/>
          </p:nvSpPr>
          <p:spPr>
            <a:xfrm>
              <a:off x="344150" y="154857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336025" y="1539250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327900" y="1529925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4" y="1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319475" y="15206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86" y="1"/>
                  </a:moveTo>
                  <a:lnTo>
                    <a:pt x="1" y="326"/>
                  </a:lnTo>
                  <a:lnTo>
                    <a:pt x="338" y="698"/>
                  </a:lnTo>
                  <a:lnTo>
                    <a:pt x="711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311375" y="1511300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1" y="324"/>
                  </a:lnTo>
                  <a:lnTo>
                    <a:pt x="325" y="698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303250" y="150195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294825" y="1492325"/>
              <a:ext cx="17775" cy="17800"/>
            </a:xfrm>
            <a:custGeom>
              <a:avLst/>
              <a:gdLst/>
              <a:ahLst/>
              <a:cxnLst/>
              <a:rect l="l" t="t" r="r" b="b"/>
              <a:pathLst>
                <a:path w="711" h="712" extrusionOk="0">
                  <a:moveTo>
                    <a:pt x="386" y="1"/>
                  </a:moveTo>
                  <a:lnTo>
                    <a:pt x="1" y="338"/>
                  </a:lnTo>
                  <a:lnTo>
                    <a:pt x="337" y="711"/>
                  </a:lnTo>
                  <a:lnTo>
                    <a:pt x="711" y="386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400675" y="1631250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392550" y="162195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384150" y="16126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2" y="1"/>
                  </a:moveTo>
                  <a:lnTo>
                    <a:pt x="0" y="338"/>
                  </a:lnTo>
                  <a:lnTo>
                    <a:pt x="337" y="711"/>
                  </a:lnTo>
                  <a:lnTo>
                    <a:pt x="709" y="374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376000" y="160330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0"/>
                  </a:moveTo>
                  <a:lnTo>
                    <a:pt x="1" y="337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367900" y="15939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359475" y="158465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1"/>
                  </a:moveTo>
                  <a:lnTo>
                    <a:pt x="1" y="337"/>
                  </a:lnTo>
                  <a:lnTo>
                    <a:pt x="338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351350" y="157532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0"/>
                  </a:moveTo>
                  <a:lnTo>
                    <a:pt x="1" y="337"/>
                  </a:lnTo>
                  <a:lnTo>
                    <a:pt x="326" y="710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343250" y="15660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334825" y="1556675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1"/>
                  </a:moveTo>
                  <a:lnTo>
                    <a:pt x="1" y="338"/>
                  </a:lnTo>
                  <a:lnTo>
                    <a:pt x="337" y="711"/>
                  </a:lnTo>
                  <a:lnTo>
                    <a:pt x="710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326700" y="154737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318600" y="15380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310175" y="152872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73" y="1"/>
                  </a:moveTo>
                  <a:lnTo>
                    <a:pt x="1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302050" y="151940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293950" y="151010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2" y="0"/>
                  </a:moveTo>
                  <a:lnTo>
                    <a:pt x="0" y="324"/>
                  </a:lnTo>
                  <a:lnTo>
                    <a:pt x="324" y="698"/>
                  </a:lnTo>
                  <a:lnTo>
                    <a:pt x="698" y="372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285525" y="1500750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73" y="1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09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277400" y="14914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382950" y="1630350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37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374800" y="162102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711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366700" y="1611725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3" y="0"/>
                  </a:moveTo>
                  <a:lnTo>
                    <a:pt x="1" y="324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358275" y="160237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6" y="1"/>
                  </a:moveTo>
                  <a:lnTo>
                    <a:pt x="1" y="326"/>
                  </a:lnTo>
                  <a:lnTo>
                    <a:pt x="338" y="698"/>
                  </a:lnTo>
                  <a:lnTo>
                    <a:pt x="710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350150" y="1593075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711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342050" y="1583750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3" y="0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333625" y="1574425"/>
              <a:ext cx="17750" cy="17475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1" y="325"/>
                  </a:lnTo>
                  <a:lnTo>
                    <a:pt x="337" y="698"/>
                  </a:lnTo>
                  <a:lnTo>
                    <a:pt x="710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325500" y="1565100"/>
              <a:ext cx="17775" cy="17475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74" y="1"/>
                  </a:moveTo>
                  <a:lnTo>
                    <a:pt x="0" y="326"/>
                  </a:lnTo>
                  <a:lnTo>
                    <a:pt x="326" y="698"/>
                  </a:lnTo>
                  <a:lnTo>
                    <a:pt x="710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317400" y="155547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7"/>
                  </a:lnTo>
                  <a:lnTo>
                    <a:pt x="324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308975" y="1546175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09"/>
                  </a:lnTo>
                  <a:lnTo>
                    <a:pt x="710" y="373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300850" y="1536825"/>
              <a:ext cx="17775" cy="17800"/>
            </a:xfrm>
            <a:custGeom>
              <a:avLst/>
              <a:gdLst/>
              <a:ahLst/>
              <a:cxnLst/>
              <a:rect l="l" t="t" r="r" b="b"/>
              <a:pathLst>
                <a:path w="711" h="712" extrusionOk="0">
                  <a:moveTo>
                    <a:pt x="374" y="1"/>
                  </a:moveTo>
                  <a:lnTo>
                    <a:pt x="0" y="338"/>
                  </a:lnTo>
                  <a:lnTo>
                    <a:pt x="325" y="711"/>
                  </a:lnTo>
                  <a:lnTo>
                    <a:pt x="710" y="374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292725" y="1527525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1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699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284325" y="15182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85" y="0"/>
                  </a:moveTo>
                  <a:lnTo>
                    <a:pt x="0" y="337"/>
                  </a:lnTo>
                  <a:lnTo>
                    <a:pt x="337" y="710"/>
                  </a:lnTo>
                  <a:lnTo>
                    <a:pt x="709" y="374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276200" y="1508875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3" y="1"/>
                  </a:moveTo>
                  <a:lnTo>
                    <a:pt x="0" y="338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268075" y="1499550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37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365500" y="1629150"/>
              <a:ext cx="17475" cy="17750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357375" y="161982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4" y="0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348950" y="1610525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37"/>
                  </a:lnTo>
                  <a:lnTo>
                    <a:pt x="337" y="709"/>
                  </a:lnTo>
                  <a:lnTo>
                    <a:pt x="711" y="372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340850" y="1601175"/>
              <a:ext cx="17450" cy="17775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1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332725" y="1591875"/>
              <a:ext cx="17450" cy="17750"/>
            </a:xfrm>
            <a:custGeom>
              <a:avLst/>
              <a:gdLst/>
              <a:ahLst/>
              <a:cxnLst/>
              <a:rect l="l" t="t" r="r" b="b"/>
              <a:pathLst>
                <a:path w="698" h="710" extrusionOk="0">
                  <a:moveTo>
                    <a:pt x="373" y="0"/>
                  </a:moveTo>
                  <a:lnTo>
                    <a:pt x="0" y="337"/>
                  </a:lnTo>
                  <a:lnTo>
                    <a:pt x="325" y="709"/>
                  </a:lnTo>
                  <a:lnTo>
                    <a:pt x="698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324300" y="15825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74" y="0"/>
                  </a:moveTo>
                  <a:lnTo>
                    <a:pt x="0" y="325"/>
                  </a:lnTo>
                  <a:lnTo>
                    <a:pt x="337" y="710"/>
                  </a:lnTo>
                  <a:lnTo>
                    <a:pt x="710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316200" y="1573225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2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308050" y="156390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6"/>
                  </a:lnTo>
                  <a:lnTo>
                    <a:pt x="326" y="698"/>
                  </a:lnTo>
                  <a:lnTo>
                    <a:pt x="698" y="374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299650" y="1554600"/>
              <a:ext cx="17775" cy="17450"/>
            </a:xfrm>
            <a:custGeom>
              <a:avLst/>
              <a:gdLst/>
              <a:ahLst/>
              <a:cxnLst/>
              <a:rect l="l" t="t" r="r" b="b"/>
              <a:pathLst>
                <a:path w="711" h="698" extrusionOk="0">
                  <a:moveTo>
                    <a:pt x="373" y="0"/>
                  </a:moveTo>
                  <a:lnTo>
                    <a:pt x="0" y="324"/>
                  </a:lnTo>
                  <a:lnTo>
                    <a:pt x="337" y="698"/>
                  </a:lnTo>
                  <a:lnTo>
                    <a:pt x="710" y="372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291525" y="154525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698"/>
                  </a:lnTo>
                  <a:lnTo>
                    <a:pt x="698" y="37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283400" y="1535950"/>
              <a:ext cx="17475" cy="17450"/>
            </a:xfrm>
            <a:custGeom>
              <a:avLst/>
              <a:gdLst/>
              <a:ahLst/>
              <a:cxnLst/>
              <a:rect l="l" t="t" r="r" b="b"/>
              <a:pathLst>
                <a:path w="699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26" y="698"/>
                  </a:lnTo>
                  <a:lnTo>
                    <a:pt x="698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274975" y="1526625"/>
              <a:ext cx="17775" cy="17450"/>
            </a:xfrm>
            <a:custGeom>
              <a:avLst/>
              <a:gdLst/>
              <a:ahLst/>
              <a:cxnLst/>
              <a:rect l="l" t="t" r="r" b="b"/>
              <a:pathLst>
                <a:path w="711" h="698" extrusionOk="0">
                  <a:moveTo>
                    <a:pt x="374" y="0"/>
                  </a:moveTo>
                  <a:lnTo>
                    <a:pt x="1" y="325"/>
                  </a:lnTo>
                  <a:lnTo>
                    <a:pt x="338" y="698"/>
                  </a:lnTo>
                  <a:lnTo>
                    <a:pt x="711" y="373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266875" y="1517300"/>
              <a:ext cx="17475" cy="17475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290325" y="1562700"/>
              <a:ext cx="17750" cy="17775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10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282200" y="1553375"/>
              <a:ext cx="17475" cy="17775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4" y="1"/>
                  </a:moveTo>
                  <a:lnTo>
                    <a:pt x="1" y="338"/>
                  </a:lnTo>
                  <a:lnTo>
                    <a:pt x="326" y="710"/>
                  </a:lnTo>
                  <a:lnTo>
                    <a:pt x="698" y="373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273775" y="1544050"/>
              <a:ext cx="17775" cy="17775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6" y="1"/>
                  </a:moveTo>
                  <a:lnTo>
                    <a:pt x="1" y="337"/>
                  </a:lnTo>
                  <a:lnTo>
                    <a:pt x="338" y="711"/>
                  </a:lnTo>
                  <a:lnTo>
                    <a:pt x="711" y="3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265675" y="1534750"/>
              <a:ext cx="17750" cy="17750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0"/>
                  </a:moveTo>
                  <a:lnTo>
                    <a:pt x="1" y="337"/>
                  </a:lnTo>
                  <a:lnTo>
                    <a:pt x="325" y="709"/>
                  </a:lnTo>
                  <a:lnTo>
                    <a:pt x="710" y="37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272900" y="1561800"/>
              <a:ext cx="17450" cy="17475"/>
            </a:xfrm>
            <a:custGeom>
              <a:avLst/>
              <a:gdLst/>
              <a:ahLst/>
              <a:cxnLst/>
              <a:rect l="l" t="t" r="r" b="b"/>
              <a:pathLst>
                <a:path w="698" h="699" extrusionOk="0">
                  <a:moveTo>
                    <a:pt x="373" y="1"/>
                  </a:moveTo>
                  <a:lnTo>
                    <a:pt x="0" y="325"/>
                  </a:lnTo>
                  <a:lnTo>
                    <a:pt x="324" y="698"/>
                  </a:lnTo>
                  <a:lnTo>
                    <a:pt x="698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264475" y="1552475"/>
              <a:ext cx="17750" cy="17450"/>
            </a:xfrm>
            <a:custGeom>
              <a:avLst/>
              <a:gdLst/>
              <a:ahLst/>
              <a:cxnLst/>
              <a:rect l="l" t="t" r="r" b="b"/>
              <a:pathLst>
                <a:path w="710" h="698" extrusionOk="0">
                  <a:moveTo>
                    <a:pt x="373" y="0"/>
                  </a:moveTo>
                  <a:lnTo>
                    <a:pt x="0" y="326"/>
                  </a:lnTo>
                  <a:lnTo>
                    <a:pt x="337" y="698"/>
                  </a:lnTo>
                  <a:lnTo>
                    <a:pt x="710" y="374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256350" y="1543175"/>
              <a:ext cx="17450" cy="17450"/>
            </a:xfrm>
            <a:custGeom>
              <a:avLst/>
              <a:gdLst/>
              <a:ahLst/>
              <a:cxnLst/>
              <a:rect l="l" t="t" r="r" b="b"/>
              <a:pathLst>
                <a:path w="698" h="698" extrusionOk="0">
                  <a:moveTo>
                    <a:pt x="374" y="0"/>
                  </a:moveTo>
                  <a:lnTo>
                    <a:pt x="0" y="324"/>
                  </a:lnTo>
                  <a:lnTo>
                    <a:pt x="325" y="698"/>
                  </a:lnTo>
                  <a:lnTo>
                    <a:pt x="698" y="372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255150" y="1560600"/>
              <a:ext cx="17775" cy="17750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3" y="1"/>
                  </a:moveTo>
                  <a:lnTo>
                    <a:pt x="0" y="337"/>
                  </a:lnTo>
                  <a:lnTo>
                    <a:pt x="325" y="710"/>
                  </a:lnTo>
                  <a:lnTo>
                    <a:pt x="710" y="373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2" name="Google Shape;4692;p29"/>
          <p:cNvGrpSpPr/>
          <p:nvPr/>
        </p:nvGrpSpPr>
        <p:grpSpPr>
          <a:xfrm>
            <a:off x="1129384" y="699169"/>
            <a:ext cx="351365" cy="399151"/>
            <a:chOff x="1857125" y="1971000"/>
            <a:chExt cx="175000" cy="198800"/>
          </a:xfrm>
        </p:grpSpPr>
        <p:sp>
          <p:nvSpPr>
            <p:cNvPr id="4693" name="Google Shape;4693;p29"/>
            <p:cNvSpPr/>
            <p:nvPr/>
          </p:nvSpPr>
          <p:spPr>
            <a:xfrm>
              <a:off x="2019475" y="21078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2019475" y="20952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2019475" y="20828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2006850" y="21201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2006850" y="2070550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1994550" y="213247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1994550" y="20579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1981900" y="214510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1981900" y="2045575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1969575" y="215742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1969575" y="20332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969575" y="19959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956950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956950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1956950" y="20206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956950" y="20083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1956950" y="19833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1944625" y="215742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944625" y="20332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944625" y="20206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944625" y="200830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1944625" y="19959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1944625" y="197100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1932000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932000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932000" y="20206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932000" y="20083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1932000" y="19833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932000" y="197100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919650" y="2157425"/>
              <a:ext cx="12375" cy="12375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919650" y="2057925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1919650" y="2033250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1919650" y="2020625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919650" y="2008300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27" name="Google Shape;4727;p29"/>
            <p:cNvGrpSpPr/>
            <p:nvPr/>
          </p:nvGrpSpPr>
          <p:grpSpPr>
            <a:xfrm>
              <a:off x="1919650" y="1983350"/>
              <a:ext cx="49950" cy="24975"/>
              <a:chOff x="1919650" y="1983350"/>
              <a:chExt cx="49950" cy="24975"/>
            </a:xfrm>
          </p:grpSpPr>
          <p:sp>
            <p:nvSpPr>
              <p:cNvPr id="4728" name="Google Shape;4728;p29"/>
              <p:cNvSpPr/>
              <p:nvPr/>
            </p:nvSpPr>
            <p:spPr>
              <a:xfrm>
                <a:off x="1956950" y="1995975"/>
                <a:ext cx="126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94" extrusionOk="0">
                    <a:moveTo>
                      <a:pt x="0" y="1"/>
                    </a:moveTo>
                    <a:lnTo>
                      <a:pt x="0" y="493"/>
                    </a:lnTo>
                    <a:lnTo>
                      <a:pt x="505" y="493"/>
                    </a:lnTo>
                    <a:lnTo>
                      <a:pt x="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29"/>
              <p:cNvSpPr/>
              <p:nvPr/>
            </p:nvSpPr>
            <p:spPr>
              <a:xfrm>
                <a:off x="1944625" y="1983350"/>
                <a:ext cx="123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506" extrusionOk="0">
                    <a:moveTo>
                      <a:pt x="1" y="0"/>
                    </a:moveTo>
                    <a:lnTo>
                      <a:pt x="1" y="506"/>
                    </a:lnTo>
                    <a:lnTo>
                      <a:pt x="493" y="506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29"/>
              <p:cNvSpPr/>
              <p:nvPr/>
            </p:nvSpPr>
            <p:spPr>
              <a:xfrm>
                <a:off x="1932000" y="1995975"/>
                <a:ext cx="126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94" extrusionOk="0">
                    <a:moveTo>
                      <a:pt x="0" y="1"/>
                    </a:moveTo>
                    <a:lnTo>
                      <a:pt x="0" y="493"/>
                    </a:lnTo>
                    <a:lnTo>
                      <a:pt x="506" y="493"/>
                    </a:lnTo>
                    <a:lnTo>
                      <a:pt x="5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29"/>
              <p:cNvSpPr/>
              <p:nvPr/>
            </p:nvSpPr>
            <p:spPr>
              <a:xfrm>
                <a:off x="1919650" y="1995975"/>
                <a:ext cx="1237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494" extrusionOk="0">
                    <a:moveTo>
                      <a:pt x="1" y="1"/>
                    </a:moveTo>
                    <a:lnTo>
                      <a:pt x="1" y="493"/>
                    </a:lnTo>
                    <a:lnTo>
                      <a:pt x="494" y="493"/>
                    </a:lnTo>
                    <a:lnTo>
                      <a:pt x="4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32" name="Google Shape;4732;p29"/>
            <p:cNvSpPr/>
            <p:nvPr/>
          </p:nvSpPr>
          <p:spPr>
            <a:xfrm>
              <a:off x="1919650" y="1983350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907025" y="215742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907025" y="21201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907025" y="2070550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907025" y="20332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907025" y="19959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894400" y="214510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894400" y="21078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94400" y="20952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894400" y="20828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1894400" y="20455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1882100" y="213247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1882100" y="20579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1869450" y="212015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1869450" y="2095200"/>
              <a:ext cx="150050" cy="62250"/>
            </a:xfrm>
            <a:custGeom>
              <a:avLst/>
              <a:gdLst/>
              <a:ahLst/>
              <a:cxnLst/>
              <a:rect l="l" t="t" r="r" b="b"/>
              <a:pathLst>
                <a:path w="6002" h="2490" extrusionOk="0">
                  <a:moveTo>
                    <a:pt x="1" y="0"/>
                  </a:moveTo>
                  <a:lnTo>
                    <a:pt x="1" y="506"/>
                  </a:lnTo>
                  <a:lnTo>
                    <a:pt x="1" y="998"/>
                  </a:lnTo>
                  <a:lnTo>
                    <a:pt x="506" y="998"/>
                  </a:lnTo>
                  <a:lnTo>
                    <a:pt x="506" y="1492"/>
                  </a:lnTo>
                  <a:lnTo>
                    <a:pt x="999" y="1492"/>
                  </a:lnTo>
                  <a:lnTo>
                    <a:pt x="999" y="1997"/>
                  </a:lnTo>
                  <a:lnTo>
                    <a:pt x="1504" y="1997"/>
                  </a:lnTo>
                  <a:lnTo>
                    <a:pt x="1504" y="2490"/>
                  </a:lnTo>
                  <a:lnTo>
                    <a:pt x="4499" y="2490"/>
                  </a:lnTo>
                  <a:lnTo>
                    <a:pt x="4499" y="1997"/>
                  </a:lnTo>
                  <a:lnTo>
                    <a:pt x="5004" y="1997"/>
                  </a:lnTo>
                  <a:lnTo>
                    <a:pt x="5004" y="1492"/>
                  </a:lnTo>
                  <a:lnTo>
                    <a:pt x="5497" y="1492"/>
                  </a:lnTo>
                  <a:lnTo>
                    <a:pt x="5497" y="998"/>
                  </a:lnTo>
                  <a:lnTo>
                    <a:pt x="6002" y="998"/>
                  </a:lnTo>
                  <a:lnTo>
                    <a:pt x="6002" y="506"/>
                  </a:lnTo>
                  <a:lnTo>
                    <a:pt x="6002" y="0"/>
                  </a:lnTo>
                  <a:lnTo>
                    <a:pt x="1504" y="0"/>
                  </a:lnTo>
                  <a:lnTo>
                    <a:pt x="1504" y="506"/>
                  </a:lnTo>
                  <a:lnTo>
                    <a:pt x="1504" y="998"/>
                  </a:lnTo>
                  <a:lnTo>
                    <a:pt x="2009" y="998"/>
                  </a:lnTo>
                  <a:lnTo>
                    <a:pt x="2009" y="1492"/>
                  </a:lnTo>
                  <a:lnTo>
                    <a:pt x="1504" y="1492"/>
                  </a:lnTo>
                  <a:lnTo>
                    <a:pt x="1504" y="998"/>
                  </a:lnTo>
                  <a:lnTo>
                    <a:pt x="999" y="998"/>
                  </a:lnTo>
                  <a:lnTo>
                    <a:pt x="999" y="506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869450" y="2045575"/>
              <a:ext cx="150050" cy="49650"/>
            </a:xfrm>
            <a:custGeom>
              <a:avLst/>
              <a:gdLst/>
              <a:ahLst/>
              <a:cxnLst/>
              <a:rect l="l" t="t" r="r" b="b"/>
              <a:pathLst>
                <a:path w="6002" h="1986" extrusionOk="0">
                  <a:moveTo>
                    <a:pt x="1504" y="0"/>
                  </a:moveTo>
                  <a:lnTo>
                    <a:pt x="1504" y="494"/>
                  </a:lnTo>
                  <a:lnTo>
                    <a:pt x="999" y="494"/>
                  </a:lnTo>
                  <a:lnTo>
                    <a:pt x="999" y="999"/>
                  </a:lnTo>
                  <a:lnTo>
                    <a:pt x="506" y="999"/>
                  </a:lnTo>
                  <a:lnTo>
                    <a:pt x="506" y="1492"/>
                  </a:lnTo>
                  <a:lnTo>
                    <a:pt x="1" y="1492"/>
                  </a:lnTo>
                  <a:lnTo>
                    <a:pt x="1" y="1985"/>
                  </a:lnTo>
                  <a:lnTo>
                    <a:pt x="999" y="1985"/>
                  </a:lnTo>
                  <a:lnTo>
                    <a:pt x="999" y="1492"/>
                  </a:lnTo>
                  <a:lnTo>
                    <a:pt x="1504" y="1492"/>
                  </a:lnTo>
                  <a:lnTo>
                    <a:pt x="1504" y="999"/>
                  </a:lnTo>
                  <a:lnTo>
                    <a:pt x="2009" y="999"/>
                  </a:lnTo>
                  <a:lnTo>
                    <a:pt x="2009" y="494"/>
                  </a:lnTo>
                  <a:lnTo>
                    <a:pt x="2502" y="494"/>
                  </a:lnTo>
                  <a:lnTo>
                    <a:pt x="2502" y="999"/>
                  </a:lnTo>
                  <a:lnTo>
                    <a:pt x="2009" y="999"/>
                  </a:lnTo>
                  <a:lnTo>
                    <a:pt x="2009" y="1492"/>
                  </a:lnTo>
                  <a:lnTo>
                    <a:pt x="1504" y="1492"/>
                  </a:lnTo>
                  <a:lnTo>
                    <a:pt x="1504" y="1985"/>
                  </a:lnTo>
                  <a:lnTo>
                    <a:pt x="6002" y="1985"/>
                  </a:lnTo>
                  <a:lnTo>
                    <a:pt x="6002" y="1492"/>
                  </a:lnTo>
                  <a:lnTo>
                    <a:pt x="5497" y="1492"/>
                  </a:lnTo>
                  <a:lnTo>
                    <a:pt x="5497" y="999"/>
                  </a:lnTo>
                  <a:lnTo>
                    <a:pt x="5004" y="999"/>
                  </a:lnTo>
                  <a:lnTo>
                    <a:pt x="5004" y="494"/>
                  </a:lnTo>
                  <a:lnTo>
                    <a:pt x="4499" y="494"/>
                  </a:lnTo>
                  <a:lnTo>
                    <a:pt x="4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1869450" y="2070550"/>
              <a:ext cx="12675" cy="12325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857125" y="21078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1857125" y="20952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1857125" y="208285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2" name="Google Shape;4752;p29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4753" name="Google Shape;4753;p29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8" name="Google Shape;4768;p29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4769" name="Google Shape;4769;p29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4770" name="Google Shape;4770;p29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29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29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29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29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29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29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29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29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29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29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29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29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29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84" name="Google Shape;4784;p29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7">
          <a:extLst>
            <a:ext uri="{FF2B5EF4-FFF2-40B4-BE49-F238E27FC236}">
              <a16:creationId xmlns:a16="http://schemas.microsoft.com/office/drawing/2014/main" id="{5290F2CA-1616-B7D5-C482-5356A5E45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8" name="Google Shape;8608;p45">
            <a:extLst>
              <a:ext uri="{FF2B5EF4-FFF2-40B4-BE49-F238E27FC236}">
                <a16:creationId xmlns:a16="http://schemas.microsoft.com/office/drawing/2014/main" id="{F813AC68-FC95-A208-1ED9-CF65948F44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Plans</a:t>
            </a:r>
            <a:endParaRPr dirty="0"/>
          </a:p>
        </p:txBody>
      </p:sp>
      <p:sp>
        <p:nvSpPr>
          <p:cNvPr id="8609" name="Google Shape;8609;p45">
            <a:extLst>
              <a:ext uri="{FF2B5EF4-FFF2-40B4-BE49-F238E27FC236}">
                <a16:creationId xmlns:a16="http://schemas.microsoft.com/office/drawing/2014/main" id="{EED66757-AC2B-F899-7B13-202D0728407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336913" y="2451700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More Co-design</a:t>
            </a:r>
            <a:endParaRPr dirty="0"/>
          </a:p>
        </p:txBody>
      </p:sp>
      <p:sp>
        <p:nvSpPr>
          <p:cNvPr id="8610" name="Google Shape;8610;p45">
            <a:extLst>
              <a:ext uri="{FF2B5EF4-FFF2-40B4-BE49-F238E27FC236}">
                <a16:creationId xmlns:a16="http://schemas.microsoft.com/office/drawing/2014/main" id="{00726445-C881-42E4-A0A4-D0337E4BA65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36913" y="3008452"/>
            <a:ext cx="2837100" cy="10085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research tools and the research itself rely on data from more co-design, both with designers and gamers with disabilities</a:t>
            </a:r>
          </a:p>
        </p:txBody>
      </p:sp>
      <p:sp>
        <p:nvSpPr>
          <p:cNvPr id="8611" name="Google Shape;8611;p45">
            <a:extLst>
              <a:ext uri="{FF2B5EF4-FFF2-40B4-BE49-F238E27FC236}">
                <a16:creationId xmlns:a16="http://schemas.microsoft.com/office/drawing/2014/main" id="{05D9B341-2192-8AAF-4ECC-2017CFC8F4F3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4969977" y="2451700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Finish the Toolkit</a:t>
            </a:r>
            <a:endParaRPr dirty="0"/>
          </a:p>
        </p:txBody>
      </p:sp>
      <p:sp>
        <p:nvSpPr>
          <p:cNvPr id="8612" name="Google Shape;8612;p45">
            <a:extLst>
              <a:ext uri="{FF2B5EF4-FFF2-40B4-BE49-F238E27FC236}">
                <a16:creationId xmlns:a16="http://schemas.microsoft.com/office/drawing/2014/main" id="{127B50DD-2739-548E-2F21-B583988A33F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998640" y="3006626"/>
            <a:ext cx="2837100" cy="10085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PCB generation software will be completed in the coming year, and hopefully released for testing</a:t>
            </a:r>
            <a:endParaRPr dirty="0"/>
          </a:p>
        </p:txBody>
      </p:sp>
      <p:grpSp>
        <p:nvGrpSpPr>
          <p:cNvPr id="8613" name="Google Shape;8613;p45">
            <a:extLst>
              <a:ext uri="{FF2B5EF4-FFF2-40B4-BE49-F238E27FC236}">
                <a16:creationId xmlns:a16="http://schemas.microsoft.com/office/drawing/2014/main" id="{5AB30F3B-24FB-EE61-2645-AE937304A07C}"/>
              </a:ext>
            </a:extLst>
          </p:cNvPr>
          <p:cNvGrpSpPr/>
          <p:nvPr/>
        </p:nvGrpSpPr>
        <p:grpSpPr>
          <a:xfrm>
            <a:off x="6102918" y="1806564"/>
            <a:ext cx="571572" cy="455987"/>
            <a:chOff x="8344496" y="1860195"/>
            <a:chExt cx="1096857" cy="875046"/>
          </a:xfrm>
        </p:grpSpPr>
        <p:grpSp>
          <p:nvGrpSpPr>
            <p:cNvPr id="8614" name="Google Shape;8614;p45">
              <a:extLst>
                <a:ext uri="{FF2B5EF4-FFF2-40B4-BE49-F238E27FC236}">
                  <a16:creationId xmlns:a16="http://schemas.microsoft.com/office/drawing/2014/main" id="{A90CB50D-F35D-7269-97CC-87F19A8850C3}"/>
                </a:ext>
              </a:extLst>
            </p:cNvPr>
            <p:cNvGrpSpPr/>
            <p:nvPr/>
          </p:nvGrpSpPr>
          <p:grpSpPr>
            <a:xfrm>
              <a:off x="8452137" y="2076580"/>
              <a:ext cx="877818" cy="603595"/>
              <a:chOff x="8452137" y="2076580"/>
              <a:chExt cx="877818" cy="603595"/>
            </a:xfrm>
          </p:grpSpPr>
          <p:sp>
            <p:nvSpPr>
              <p:cNvPr id="8615" name="Google Shape;8615;p45">
                <a:extLst>
                  <a:ext uri="{FF2B5EF4-FFF2-40B4-BE49-F238E27FC236}">
                    <a16:creationId xmlns:a16="http://schemas.microsoft.com/office/drawing/2014/main" id="{028A650A-6B5A-7CA9-F284-A6CCBE84004A}"/>
                  </a:ext>
                </a:extLst>
              </p:cNvPr>
              <p:cNvSpPr/>
              <p:nvPr/>
            </p:nvSpPr>
            <p:spPr>
              <a:xfrm>
                <a:off x="8452137" y="2076580"/>
                <a:ext cx="877818" cy="50108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45">
                <a:extLst>
                  <a:ext uri="{FF2B5EF4-FFF2-40B4-BE49-F238E27FC236}">
                    <a16:creationId xmlns:a16="http://schemas.microsoft.com/office/drawing/2014/main" id="{D4555A1F-C32D-2CFF-F234-98E9AC2F0D9D}"/>
                  </a:ext>
                </a:extLst>
              </p:cNvPr>
              <p:cNvSpPr/>
              <p:nvPr/>
            </p:nvSpPr>
            <p:spPr>
              <a:xfrm>
                <a:off x="8496725" y="2544925"/>
                <a:ext cx="795600" cy="801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45">
                <a:extLst>
                  <a:ext uri="{FF2B5EF4-FFF2-40B4-BE49-F238E27FC236}">
                    <a16:creationId xmlns:a16="http://schemas.microsoft.com/office/drawing/2014/main" id="{3DF81240-4B6B-8A80-8759-16FA3D74A885}"/>
                  </a:ext>
                </a:extLst>
              </p:cNvPr>
              <p:cNvSpPr/>
              <p:nvPr/>
            </p:nvSpPr>
            <p:spPr>
              <a:xfrm>
                <a:off x="8722750" y="2608775"/>
                <a:ext cx="347400" cy="714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8" name="Google Shape;8618;p45">
              <a:extLst>
                <a:ext uri="{FF2B5EF4-FFF2-40B4-BE49-F238E27FC236}">
                  <a16:creationId xmlns:a16="http://schemas.microsoft.com/office/drawing/2014/main" id="{691BFA6E-927D-64ED-8B95-B4C159268E63}"/>
                </a:ext>
              </a:extLst>
            </p:cNvPr>
            <p:cNvSpPr/>
            <p:nvPr/>
          </p:nvSpPr>
          <p:spPr>
            <a:xfrm>
              <a:off x="8432436" y="1887671"/>
              <a:ext cx="899004" cy="491318"/>
            </a:xfrm>
            <a:custGeom>
              <a:avLst/>
              <a:gdLst/>
              <a:ahLst/>
              <a:cxnLst/>
              <a:rect l="l" t="t" r="r" b="b"/>
              <a:pathLst>
                <a:path w="15743" h="8601" extrusionOk="0">
                  <a:moveTo>
                    <a:pt x="385" y="1"/>
                  </a:moveTo>
                  <a:lnTo>
                    <a:pt x="385" y="1913"/>
                  </a:lnTo>
                  <a:lnTo>
                    <a:pt x="2297" y="1913"/>
                  </a:lnTo>
                  <a:lnTo>
                    <a:pt x="2297" y="4295"/>
                  </a:lnTo>
                  <a:lnTo>
                    <a:pt x="1335" y="4295"/>
                  </a:lnTo>
                  <a:lnTo>
                    <a:pt x="1335" y="5257"/>
                  </a:lnTo>
                  <a:lnTo>
                    <a:pt x="1335" y="7169"/>
                  </a:lnTo>
                  <a:lnTo>
                    <a:pt x="0" y="7169"/>
                  </a:lnTo>
                  <a:lnTo>
                    <a:pt x="0" y="8600"/>
                  </a:lnTo>
                  <a:lnTo>
                    <a:pt x="2946" y="8600"/>
                  </a:lnTo>
                  <a:lnTo>
                    <a:pt x="2946" y="7734"/>
                  </a:lnTo>
                  <a:lnTo>
                    <a:pt x="6302" y="7734"/>
                  </a:lnTo>
                  <a:lnTo>
                    <a:pt x="6302" y="6206"/>
                  </a:lnTo>
                  <a:lnTo>
                    <a:pt x="7745" y="6206"/>
                  </a:lnTo>
                  <a:lnTo>
                    <a:pt x="7745" y="5257"/>
                  </a:lnTo>
                  <a:lnTo>
                    <a:pt x="9344" y="5257"/>
                  </a:lnTo>
                  <a:lnTo>
                    <a:pt x="9344" y="4295"/>
                  </a:lnTo>
                  <a:lnTo>
                    <a:pt x="13506" y="4295"/>
                  </a:lnTo>
                  <a:lnTo>
                    <a:pt x="13506" y="2382"/>
                  </a:lnTo>
                  <a:lnTo>
                    <a:pt x="15743" y="2382"/>
                  </a:lnTo>
                  <a:lnTo>
                    <a:pt x="15743" y="1"/>
                  </a:lnTo>
                  <a:lnTo>
                    <a:pt x="12351" y="1"/>
                  </a:lnTo>
                  <a:lnTo>
                    <a:pt x="12351" y="951"/>
                  </a:lnTo>
                  <a:lnTo>
                    <a:pt x="11257" y="951"/>
                  </a:lnTo>
                  <a:lnTo>
                    <a:pt x="11257" y="2863"/>
                  </a:lnTo>
                  <a:lnTo>
                    <a:pt x="4859" y="2863"/>
                  </a:lnTo>
                  <a:lnTo>
                    <a:pt x="4859" y="951"/>
                  </a:lnTo>
                  <a:lnTo>
                    <a:pt x="3897" y="951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45">
              <a:extLst>
                <a:ext uri="{FF2B5EF4-FFF2-40B4-BE49-F238E27FC236}">
                  <a16:creationId xmlns:a16="http://schemas.microsoft.com/office/drawing/2014/main" id="{BB5114BC-97AA-EB84-1B79-10D0A5C961E7}"/>
                </a:ext>
              </a:extLst>
            </p:cNvPr>
            <p:cNvSpPr/>
            <p:nvPr/>
          </p:nvSpPr>
          <p:spPr>
            <a:xfrm>
              <a:off x="8399430" y="1969472"/>
              <a:ext cx="164177" cy="218497"/>
            </a:xfrm>
            <a:custGeom>
              <a:avLst/>
              <a:gdLst/>
              <a:ahLst/>
              <a:cxnLst/>
              <a:rect l="l" t="t" r="r" b="b"/>
              <a:pathLst>
                <a:path w="2875" h="3825" extrusionOk="0">
                  <a:moveTo>
                    <a:pt x="1" y="0"/>
                  </a:moveTo>
                  <a:lnTo>
                    <a:pt x="1" y="3825"/>
                  </a:lnTo>
                  <a:lnTo>
                    <a:pt x="1913" y="3825"/>
                  </a:lnTo>
                  <a:lnTo>
                    <a:pt x="1913" y="2863"/>
                  </a:lnTo>
                  <a:lnTo>
                    <a:pt x="2875" y="2863"/>
                  </a:lnTo>
                  <a:lnTo>
                    <a:pt x="2875" y="950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45">
              <a:extLst>
                <a:ext uri="{FF2B5EF4-FFF2-40B4-BE49-F238E27FC236}">
                  <a16:creationId xmlns:a16="http://schemas.microsoft.com/office/drawing/2014/main" id="{D3ADC13E-926D-DFB6-D26F-B4544150317D}"/>
                </a:ext>
              </a:extLst>
            </p:cNvPr>
            <p:cNvSpPr/>
            <p:nvPr/>
          </p:nvSpPr>
          <p:spPr>
            <a:xfrm>
              <a:off x="9221501" y="1969472"/>
              <a:ext cx="164862" cy="218497"/>
            </a:xfrm>
            <a:custGeom>
              <a:avLst/>
              <a:gdLst/>
              <a:ahLst/>
              <a:cxnLst/>
              <a:rect l="l" t="t" r="r" b="b"/>
              <a:pathLst>
                <a:path w="2887" h="3825" extrusionOk="0">
                  <a:moveTo>
                    <a:pt x="1925" y="0"/>
                  </a:moveTo>
                  <a:lnTo>
                    <a:pt x="1925" y="950"/>
                  </a:lnTo>
                  <a:lnTo>
                    <a:pt x="0" y="950"/>
                  </a:lnTo>
                  <a:lnTo>
                    <a:pt x="0" y="2863"/>
                  </a:lnTo>
                  <a:lnTo>
                    <a:pt x="963" y="2863"/>
                  </a:lnTo>
                  <a:lnTo>
                    <a:pt x="963" y="3825"/>
                  </a:lnTo>
                  <a:lnTo>
                    <a:pt x="2887" y="3825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45">
              <a:extLst>
                <a:ext uri="{FF2B5EF4-FFF2-40B4-BE49-F238E27FC236}">
                  <a16:creationId xmlns:a16="http://schemas.microsoft.com/office/drawing/2014/main" id="{20EC0548-4AA4-7383-5006-2068914588B0}"/>
                </a:ext>
              </a:extLst>
            </p:cNvPr>
            <p:cNvSpPr/>
            <p:nvPr/>
          </p:nvSpPr>
          <p:spPr>
            <a:xfrm>
              <a:off x="9276435" y="2187912"/>
              <a:ext cx="109927" cy="109277"/>
            </a:xfrm>
            <a:custGeom>
              <a:avLst/>
              <a:gdLst/>
              <a:ahLst/>
              <a:cxnLst/>
              <a:rect l="l" t="t" r="r" b="b"/>
              <a:pathLst>
                <a:path w="1925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1" y="1913"/>
                  </a:lnTo>
                  <a:lnTo>
                    <a:pt x="963" y="1913"/>
                  </a:lnTo>
                  <a:lnTo>
                    <a:pt x="963" y="950"/>
                  </a:lnTo>
                  <a:lnTo>
                    <a:pt x="1925" y="950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45">
              <a:extLst>
                <a:ext uri="{FF2B5EF4-FFF2-40B4-BE49-F238E27FC236}">
                  <a16:creationId xmlns:a16="http://schemas.microsoft.com/office/drawing/2014/main" id="{00C4589C-7080-996A-B36F-269815A7B9E3}"/>
                </a:ext>
              </a:extLst>
            </p:cNvPr>
            <p:cNvSpPr/>
            <p:nvPr/>
          </p:nvSpPr>
          <p:spPr>
            <a:xfrm>
              <a:off x="8399430" y="2187912"/>
              <a:ext cx="109242" cy="109277"/>
            </a:xfrm>
            <a:custGeom>
              <a:avLst/>
              <a:gdLst/>
              <a:ahLst/>
              <a:cxnLst/>
              <a:rect l="l" t="t" r="r" b="b"/>
              <a:pathLst>
                <a:path w="1913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963" y="950"/>
                  </a:lnTo>
                  <a:lnTo>
                    <a:pt x="963" y="1913"/>
                  </a:lnTo>
                  <a:lnTo>
                    <a:pt x="1913" y="1913"/>
                  </a:lnTo>
                  <a:lnTo>
                    <a:pt x="1913" y="950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45">
              <a:extLst>
                <a:ext uri="{FF2B5EF4-FFF2-40B4-BE49-F238E27FC236}">
                  <a16:creationId xmlns:a16="http://schemas.microsoft.com/office/drawing/2014/main" id="{4A8F3ADB-9D95-0EE5-D1C3-88613E31241F}"/>
                </a:ext>
              </a:extLst>
            </p:cNvPr>
            <p:cNvSpPr/>
            <p:nvPr/>
          </p:nvSpPr>
          <p:spPr>
            <a:xfrm>
              <a:off x="8399430" y="2297131"/>
              <a:ext cx="109242" cy="272821"/>
            </a:xfrm>
            <a:custGeom>
              <a:avLst/>
              <a:gdLst/>
              <a:ahLst/>
              <a:cxnLst/>
              <a:rect l="l" t="t" r="r" b="b"/>
              <a:pathLst>
                <a:path w="1913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1" y="1901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1" y="4776"/>
                  </a:lnTo>
                  <a:lnTo>
                    <a:pt x="963" y="4776"/>
                  </a:lnTo>
                  <a:lnTo>
                    <a:pt x="963" y="3814"/>
                  </a:lnTo>
                  <a:lnTo>
                    <a:pt x="1913" y="3814"/>
                  </a:lnTo>
                  <a:lnTo>
                    <a:pt x="1913" y="2863"/>
                  </a:lnTo>
                  <a:lnTo>
                    <a:pt x="963" y="2863"/>
                  </a:lnTo>
                  <a:lnTo>
                    <a:pt x="963" y="2382"/>
                  </a:lnTo>
                  <a:lnTo>
                    <a:pt x="1913" y="2382"/>
                  </a:lnTo>
                  <a:lnTo>
                    <a:pt x="1913" y="1432"/>
                  </a:lnTo>
                  <a:lnTo>
                    <a:pt x="963" y="1432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45">
              <a:extLst>
                <a:ext uri="{FF2B5EF4-FFF2-40B4-BE49-F238E27FC236}">
                  <a16:creationId xmlns:a16="http://schemas.microsoft.com/office/drawing/2014/main" id="{B99A7D26-43C9-0683-2314-DB14B9DED8A5}"/>
                </a:ext>
              </a:extLst>
            </p:cNvPr>
            <p:cNvSpPr/>
            <p:nvPr/>
          </p:nvSpPr>
          <p:spPr>
            <a:xfrm>
              <a:off x="8399430" y="1915148"/>
              <a:ext cx="219112" cy="272821"/>
            </a:xfrm>
            <a:custGeom>
              <a:avLst/>
              <a:gdLst/>
              <a:ahLst/>
              <a:cxnLst/>
              <a:rect l="l" t="t" r="r" b="b"/>
              <a:pathLst>
                <a:path w="3837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  <a:moveTo>
                    <a:pt x="963" y="951"/>
                  </a:moveTo>
                  <a:lnTo>
                    <a:pt x="963" y="1901"/>
                  </a:lnTo>
                  <a:lnTo>
                    <a:pt x="2875" y="1901"/>
                  </a:lnTo>
                  <a:lnTo>
                    <a:pt x="2875" y="951"/>
                  </a:lnTo>
                  <a:close/>
                  <a:moveTo>
                    <a:pt x="2875" y="1901"/>
                  </a:moveTo>
                  <a:lnTo>
                    <a:pt x="2875" y="2863"/>
                  </a:lnTo>
                  <a:lnTo>
                    <a:pt x="2875" y="3814"/>
                  </a:lnTo>
                  <a:lnTo>
                    <a:pt x="3837" y="3814"/>
                  </a:lnTo>
                  <a:lnTo>
                    <a:pt x="3837" y="2863"/>
                  </a:lnTo>
                  <a:lnTo>
                    <a:pt x="3837" y="1901"/>
                  </a:lnTo>
                  <a:close/>
                  <a:moveTo>
                    <a:pt x="1913" y="3814"/>
                  </a:moveTo>
                  <a:lnTo>
                    <a:pt x="1913" y="4776"/>
                  </a:lnTo>
                  <a:lnTo>
                    <a:pt x="2875" y="4776"/>
                  </a:lnTo>
                  <a:lnTo>
                    <a:pt x="2875" y="38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45">
              <a:extLst>
                <a:ext uri="{FF2B5EF4-FFF2-40B4-BE49-F238E27FC236}">
                  <a16:creationId xmlns:a16="http://schemas.microsoft.com/office/drawing/2014/main" id="{0AA8FDC6-91EC-ADF2-632F-910F834C3039}"/>
                </a:ext>
              </a:extLst>
            </p:cNvPr>
            <p:cNvSpPr/>
            <p:nvPr/>
          </p:nvSpPr>
          <p:spPr>
            <a:xfrm>
              <a:off x="8344496" y="1969472"/>
              <a:ext cx="54992" cy="218497"/>
            </a:xfrm>
            <a:custGeom>
              <a:avLst/>
              <a:gdLst/>
              <a:ahLst/>
              <a:cxnLst/>
              <a:rect l="l" t="t" r="r" b="b"/>
              <a:pathLst>
                <a:path w="963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45">
              <a:extLst>
                <a:ext uri="{FF2B5EF4-FFF2-40B4-BE49-F238E27FC236}">
                  <a16:creationId xmlns:a16="http://schemas.microsoft.com/office/drawing/2014/main" id="{C19CCD07-78DD-5FE1-13F0-CD1C3CE53A93}"/>
                </a:ext>
              </a:extLst>
            </p:cNvPr>
            <p:cNvSpPr/>
            <p:nvPr/>
          </p:nvSpPr>
          <p:spPr>
            <a:xfrm>
              <a:off x="8454364" y="1860195"/>
              <a:ext cx="274104" cy="163544"/>
            </a:xfrm>
            <a:custGeom>
              <a:avLst/>
              <a:gdLst/>
              <a:ahLst/>
              <a:cxnLst/>
              <a:rect l="l" t="t" r="r" b="b"/>
              <a:pathLst>
                <a:path w="4800" h="2863" extrusionOk="0">
                  <a:moveTo>
                    <a:pt x="1" y="1"/>
                  </a:moveTo>
                  <a:lnTo>
                    <a:pt x="1" y="963"/>
                  </a:lnTo>
                  <a:lnTo>
                    <a:pt x="2875" y="963"/>
                  </a:lnTo>
                  <a:lnTo>
                    <a:pt x="2875" y="1913"/>
                  </a:lnTo>
                  <a:lnTo>
                    <a:pt x="3837" y="1913"/>
                  </a:lnTo>
                  <a:lnTo>
                    <a:pt x="3837" y="2863"/>
                  </a:lnTo>
                  <a:lnTo>
                    <a:pt x="4799" y="2863"/>
                  </a:lnTo>
                  <a:lnTo>
                    <a:pt x="4799" y="1913"/>
                  </a:lnTo>
                  <a:lnTo>
                    <a:pt x="4799" y="963"/>
                  </a:lnTo>
                  <a:lnTo>
                    <a:pt x="3837" y="963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45">
              <a:extLst>
                <a:ext uri="{FF2B5EF4-FFF2-40B4-BE49-F238E27FC236}">
                  <a16:creationId xmlns:a16="http://schemas.microsoft.com/office/drawing/2014/main" id="{2AE05E15-91F8-E428-3982-8F0D7BC7D4A4}"/>
                </a:ext>
              </a:extLst>
            </p:cNvPr>
            <p:cNvSpPr/>
            <p:nvPr/>
          </p:nvSpPr>
          <p:spPr>
            <a:xfrm>
              <a:off x="8673473" y="2023682"/>
              <a:ext cx="438909" cy="55067"/>
            </a:xfrm>
            <a:custGeom>
              <a:avLst/>
              <a:gdLst/>
              <a:ahLst/>
              <a:cxnLst/>
              <a:rect l="l" t="t" r="r" b="b"/>
              <a:pathLst>
                <a:path w="7686" h="964" extrusionOk="0">
                  <a:moveTo>
                    <a:pt x="0" y="1"/>
                  </a:moveTo>
                  <a:lnTo>
                    <a:pt x="0" y="963"/>
                  </a:lnTo>
                  <a:lnTo>
                    <a:pt x="7686" y="963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45">
              <a:extLst>
                <a:ext uri="{FF2B5EF4-FFF2-40B4-BE49-F238E27FC236}">
                  <a16:creationId xmlns:a16="http://schemas.microsoft.com/office/drawing/2014/main" id="{15A9F9F3-F2D7-253F-53B1-2A1913BB62A2}"/>
                </a:ext>
              </a:extLst>
            </p:cNvPr>
            <p:cNvSpPr/>
            <p:nvPr/>
          </p:nvSpPr>
          <p:spPr>
            <a:xfrm>
              <a:off x="9276435" y="2297131"/>
              <a:ext cx="109927" cy="272821"/>
            </a:xfrm>
            <a:custGeom>
              <a:avLst/>
              <a:gdLst/>
              <a:ahLst/>
              <a:cxnLst/>
              <a:rect l="l" t="t" r="r" b="b"/>
              <a:pathLst>
                <a:path w="1925" h="4776" extrusionOk="0">
                  <a:moveTo>
                    <a:pt x="963" y="1"/>
                  </a:moveTo>
                  <a:lnTo>
                    <a:pt x="963" y="951"/>
                  </a:lnTo>
                  <a:lnTo>
                    <a:pt x="963" y="1432"/>
                  </a:lnTo>
                  <a:lnTo>
                    <a:pt x="1" y="1432"/>
                  </a:lnTo>
                  <a:lnTo>
                    <a:pt x="1" y="2382"/>
                  </a:lnTo>
                  <a:lnTo>
                    <a:pt x="963" y="2382"/>
                  </a:lnTo>
                  <a:lnTo>
                    <a:pt x="963" y="2863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963" y="3814"/>
                  </a:lnTo>
                  <a:lnTo>
                    <a:pt x="963" y="4776"/>
                  </a:lnTo>
                  <a:lnTo>
                    <a:pt x="1925" y="4776"/>
                  </a:lnTo>
                  <a:lnTo>
                    <a:pt x="1925" y="3814"/>
                  </a:lnTo>
                  <a:lnTo>
                    <a:pt x="1925" y="2863"/>
                  </a:lnTo>
                  <a:lnTo>
                    <a:pt x="1925" y="1901"/>
                  </a:lnTo>
                  <a:lnTo>
                    <a:pt x="1925" y="951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45">
              <a:extLst>
                <a:ext uri="{FF2B5EF4-FFF2-40B4-BE49-F238E27FC236}">
                  <a16:creationId xmlns:a16="http://schemas.microsoft.com/office/drawing/2014/main" id="{DC175289-B99C-5153-3B4F-49AA30549ADA}"/>
                </a:ext>
              </a:extLst>
            </p:cNvPr>
            <p:cNvSpPr/>
            <p:nvPr/>
          </p:nvSpPr>
          <p:spPr>
            <a:xfrm>
              <a:off x="8874708" y="2424288"/>
              <a:ext cx="36433" cy="17880"/>
            </a:xfrm>
            <a:custGeom>
              <a:avLst/>
              <a:gdLst/>
              <a:ahLst/>
              <a:cxnLst/>
              <a:rect l="l" t="t" r="r" b="b"/>
              <a:pathLst>
                <a:path w="638" h="313" extrusionOk="0">
                  <a:moveTo>
                    <a:pt x="0" y="0"/>
                  </a:moveTo>
                  <a:lnTo>
                    <a:pt x="0" y="313"/>
                  </a:lnTo>
                  <a:lnTo>
                    <a:pt x="637" y="313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45">
              <a:extLst>
                <a:ext uri="{FF2B5EF4-FFF2-40B4-BE49-F238E27FC236}">
                  <a16:creationId xmlns:a16="http://schemas.microsoft.com/office/drawing/2014/main" id="{658F46B6-5E5F-2747-7880-B766E80C9ADE}"/>
                </a:ext>
              </a:extLst>
            </p:cNvPr>
            <p:cNvSpPr/>
            <p:nvPr/>
          </p:nvSpPr>
          <p:spPr>
            <a:xfrm>
              <a:off x="9057384" y="1860195"/>
              <a:ext cx="328982" cy="327774"/>
            </a:xfrm>
            <a:custGeom>
              <a:avLst/>
              <a:gdLst/>
              <a:ahLst/>
              <a:cxnLst/>
              <a:rect l="l" t="t" r="r" b="b"/>
              <a:pathLst>
                <a:path w="5761" h="5738" extrusionOk="0">
                  <a:moveTo>
                    <a:pt x="4799" y="963"/>
                  </a:moveTo>
                  <a:lnTo>
                    <a:pt x="4799" y="1913"/>
                  </a:lnTo>
                  <a:lnTo>
                    <a:pt x="5761" y="1913"/>
                  </a:lnTo>
                  <a:lnTo>
                    <a:pt x="5761" y="963"/>
                  </a:lnTo>
                  <a:close/>
                  <a:moveTo>
                    <a:pt x="963" y="1"/>
                  </a:moveTo>
                  <a:lnTo>
                    <a:pt x="963" y="963"/>
                  </a:lnTo>
                  <a:lnTo>
                    <a:pt x="1" y="963"/>
                  </a:lnTo>
                  <a:lnTo>
                    <a:pt x="1" y="1913"/>
                  </a:lnTo>
                  <a:lnTo>
                    <a:pt x="1" y="2863"/>
                  </a:lnTo>
                  <a:lnTo>
                    <a:pt x="963" y="2863"/>
                  </a:lnTo>
                  <a:lnTo>
                    <a:pt x="963" y="1913"/>
                  </a:lnTo>
                  <a:lnTo>
                    <a:pt x="1912" y="1913"/>
                  </a:lnTo>
                  <a:lnTo>
                    <a:pt x="1912" y="963"/>
                  </a:lnTo>
                  <a:lnTo>
                    <a:pt x="4799" y="963"/>
                  </a:lnTo>
                  <a:lnTo>
                    <a:pt x="4799" y="1"/>
                  </a:lnTo>
                  <a:close/>
                  <a:moveTo>
                    <a:pt x="2874" y="1913"/>
                  </a:moveTo>
                  <a:lnTo>
                    <a:pt x="2874" y="2863"/>
                  </a:lnTo>
                  <a:lnTo>
                    <a:pt x="4799" y="2863"/>
                  </a:lnTo>
                  <a:lnTo>
                    <a:pt x="4799" y="1913"/>
                  </a:lnTo>
                  <a:close/>
                  <a:moveTo>
                    <a:pt x="1912" y="2863"/>
                  </a:moveTo>
                  <a:lnTo>
                    <a:pt x="1912" y="3825"/>
                  </a:lnTo>
                  <a:lnTo>
                    <a:pt x="1912" y="4776"/>
                  </a:lnTo>
                  <a:lnTo>
                    <a:pt x="2874" y="4776"/>
                  </a:lnTo>
                  <a:lnTo>
                    <a:pt x="2874" y="3825"/>
                  </a:lnTo>
                  <a:lnTo>
                    <a:pt x="2874" y="2863"/>
                  </a:lnTo>
                  <a:close/>
                  <a:moveTo>
                    <a:pt x="2874" y="4776"/>
                  </a:moveTo>
                  <a:lnTo>
                    <a:pt x="2874" y="5738"/>
                  </a:lnTo>
                  <a:lnTo>
                    <a:pt x="3837" y="5738"/>
                  </a:lnTo>
                  <a:lnTo>
                    <a:pt x="3837" y="47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45">
              <a:extLst>
                <a:ext uri="{FF2B5EF4-FFF2-40B4-BE49-F238E27FC236}">
                  <a16:creationId xmlns:a16="http://schemas.microsoft.com/office/drawing/2014/main" id="{5A18A954-9ECF-EF02-19F8-E83700EF1FA7}"/>
                </a:ext>
              </a:extLst>
            </p:cNvPr>
            <p:cNvSpPr/>
            <p:nvPr/>
          </p:nvSpPr>
          <p:spPr>
            <a:xfrm>
              <a:off x="9386303" y="1969472"/>
              <a:ext cx="55049" cy="218497"/>
            </a:xfrm>
            <a:custGeom>
              <a:avLst/>
              <a:gdLst/>
              <a:ahLst/>
              <a:cxnLst/>
              <a:rect l="l" t="t" r="r" b="b"/>
              <a:pathLst>
                <a:path w="964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32" name="Google Shape;8632;p45">
              <a:extLst>
                <a:ext uri="{FF2B5EF4-FFF2-40B4-BE49-F238E27FC236}">
                  <a16:creationId xmlns:a16="http://schemas.microsoft.com/office/drawing/2014/main" id="{92CA4E47-83CF-75C5-78BD-7EA376D9B319}"/>
                </a:ext>
              </a:extLst>
            </p:cNvPr>
            <p:cNvGrpSpPr/>
            <p:nvPr/>
          </p:nvGrpSpPr>
          <p:grpSpPr>
            <a:xfrm>
              <a:off x="8611661" y="2355847"/>
              <a:ext cx="563062" cy="92115"/>
              <a:chOff x="5211963" y="3261688"/>
              <a:chExt cx="244374" cy="40000"/>
            </a:xfrm>
          </p:grpSpPr>
          <p:sp>
            <p:nvSpPr>
              <p:cNvPr id="8633" name="Google Shape;8633;p45">
                <a:extLst>
                  <a:ext uri="{FF2B5EF4-FFF2-40B4-BE49-F238E27FC236}">
                    <a16:creationId xmlns:a16="http://schemas.microsoft.com/office/drawing/2014/main" id="{400C8AE3-4A84-F68A-2F88-9A2F1F5EB187}"/>
                  </a:ext>
                </a:extLst>
              </p:cNvPr>
              <p:cNvSpPr/>
              <p:nvPr/>
            </p:nvSpPr>
            <p:spPr>
              <a:xfrm>
                <a:off x="5211963" y="3288480"/>
                <a:ext cx="13712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45">
                <a:extLst>
                  <a:ext uri="{FF2B5EF4-FFF2-40B4-BE49-F238E27FC236}">
                    <a16:creationId xmlns:a16="http://schemas.microsoft.com/office/drawing/2014/main" id="{846F49B9-C214-A8EB-35DC-7DF8A1C10166}"/>
                  </a:ext>
                </a:extLst>
              </p:cNvPr>
              <p:cNvSpPr/>
              <p:nvPr/>
            </p:nvSpPr>
            <p:spPr>
              <a:xfrm>
                <a:off x="5225633" y="3274853"/>
                <a:ext cx="13165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45">
                <a:extLst>
                  <a:ext uri="{FF2B5EF4-FFF2-40B4-BE49-F238E27FC236}">
                    <a16:creationId xmlns:a16="http://schemas.microsoft.com/office/drawing/2014/main" id="{2F2C3E1F-CDA2-B095-F1AD-FC86796CE676}"/>
                  </a:ext>
                </a:extLst>
              </p:cNvPr>
              <p:cNvSpPr/>
              <p:nvPr/>
            </p:nvSpPr>
            <p:spPr>
              <a:xfrm>
                <a:off x="5211963" y="3274853"/>
                <a:ext cx="13712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45">
                <a:extLst>
                  <a:ext uri="{FF2B5EF4-FFF2-40B4-BE49-F238E27FC236}">
                    <a16:creationId xmlns:a16="http://schemas.microsoft.com/office/drawing/2014/main" id="{38252912-C39B-5AD8-B351-154316F0E6B9}"/>
                  </a:ext>
                </a:extLst>
              </p:cNvPr>
              <p:cNvSpPr/>
              <p:nvPr/>
            </p:nvSpPr>
            <p:spPr>
              <a:xfrm>
                <a:off x="5225633" y="3261688"/>
                <a:ext cx="13165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45">
                <a:extLst>
                  <a:ext uri="{FF2B5EF4-FFF2-40B4-BE49-F238E27FC236}">
                    <a16:creationId xmlns:a16="http://schemas.microsoft.com/office/drawing/2014/main" id="{72C20ED4-C8C2-1B9C-CFC7-BCE5D518C175}"/>
                  </a:ext>
                </a:extLst>
              </p:cNvPr>
              <p:cNvSpPr/>
              <p:nvPr/>
            </p:nvSpPr>
            <p:spPr>
              <a:xfrm>
                <a:off x="5266095" y="3288480"/>
                <a:ext cx="13165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45">
                <a:extLst>
                  <a:ext uri="{FF2B5EF4-FFF2-40B4-BE49-F238E27FC236}">
                    <a16:creationId xmlns:a16="http://schemas.microsoft.com/office/drawing/2014/main" id="{68F1F389-49A1-003C-189B-19365FAF4D52}"/>
                  </a:ext>
                </a:extLst>
              </p:cNvPr>
              <p:cNvSpPr/>
              <p:nvPr/>
            </p:nvSpPr>
            <p:spPr>
              <a:xfrm>
                <a:off x="5252468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4" y="325"/>
                    </a:lnTo>
                    <a:lnTo>
                      <a:pt x="3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45">
                <a:extLst>
                  <a:ext uri="{FF2B5EF4-FFF2-40B4-BE49-F238E27FC236}">
                    <a16:creationId xmlns:a16="http://schemas.microsoft.com/office/drawing/2014/main" id="{1588CA2A-3570-60D2-4313-6BB2FDD405A0}"/>
                  </a:ext>
                </a:extLst>
              </p:cNvPr>
              <p:cNvSpPr/>
              <p:nvPr/>
            </p:nvSpPr>
            <p:spPr>
              <a:xfrm>
                <a:off x="5266095" y="3274853"/>
                <a:ext cx="13165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45">
                <a:extLst>
                  <a:ext uri="{FF2B5EF4-FFF2-40B4-BE49-F238E27FC236}">
                    <a16:creationId xmlns:a16="http://schemas.microsoft.com/office/drawing/2014/main" id="{3DBE9F0B-F8FD-5FE2-4A63-545BF54CAB4F}"/>
                  </a:ext>
                </a:extLst>
              </p:cNvPr>
              <p:cNvSpPr/>
              <p:nvPr/>
            </p:nvSpPr>
            <p:spPr>
              <a:xfrm>
                <a:off x="5238756" y="3261688"/>
                <a:ext cx="13754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26" y="313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45">
                <a:extLst>
                  <a:ext uri="{FF2B5EF4-FFF2-40B4-BE49-F238E27FC236}">
                    <a16:creationId xmlns:a16="http://schemas.microsoft.com/office/drawing/2014/main" id="{65C53F70-0FEA-4D60-F1A1-ACB0C5E94AA9}"/>
                  </a:ext>
                </a:extLst>
              </p:cNvPr>
              <p:cNvSpPr/>
              <p:nvPr/>
            </p:nvSpPr>
            <p:spPr>
              <a:xfrm>
                <a:off x="5252468" y="3261688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4" y="313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45">
                <a:extLst>
                  <a:ext uri="{FF2B5EF4-FFF2-40B4-BE49-F238E27FC236}">
                    <a16:creationId xmlns:a16="http://schemas.microsoft.com/office/drawing/2014/main" id="{814F594B-502A-7942-7D52-8748341D2E00}"/>
                  </a:ext>
                </a:extLst>
              </p:cNvPr>
              <p:cNvSpPr/>
              <p:nvPr/>
            </p:nvSpPr>
            <p:spPr>
              <a:xfrm>
                <a:off x="5389040" y="3288480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45">
                <a:extLst>
                  <a:ext uri="{FF2B5EF4-FFF2-40B4-BE49-F238E27FC236}">
                    <a16:creationId xmlns:a16="http://schemas.microsoft.com/office/drawing/2014/main" id="{9BF785BB-E07B-D74B-C093-AEABBC8B0D43}"/>
                  </a:ext>
                </a:extLst>
              </p:cNvPr>
              <p:cNvSpPr/>
              <p:nvPr/>
            </p:nvSpPr>
            <p:spPr>
              <a:xfrm>
                <a:off x="5402667" y="3274853"/>
                <a:ext cx="13207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45">
                <a:extLst>
                  <a:ext uri="{FF2B5EF4-FFF2-40B4-BE49-F238E27FC236}">
                    <a16:creationId xmlns:a16="http://schemas.microsoft.com/office/drawing/2014/main" id="{CE515750-90AB-8F8D-6B42-E65F83A24F4A}"/>
                  </a:ext>
                </a:extLst>
              </p:cNvPr>
              <p:cNvSpPr/>
              <p:nvPr/>
            </p:nvSpPr>
            <p:spPr>
              <a:xfrm>
                <a:off x="5389040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45">
                <a:extLst>
                  <a:ext uri="{FF2B5EF4-FFF2-40B4-BE49-F238E27FC236}">
                    <a16:creationId xmlns:a16="http://schemas.microsoft.com/office/drawing/2014/main" id="{1AA73536-81F6-8F4F-022F-FC4ADA0660A5}"/>
                  </a:ext>
                </a:extLst>
              </p:cNvPr>
              <p:cNvSpPr/>
              <p:nvPr/>
            </p:nvSpPr>
            <p:spPr>
              <a:xfrm>
                <a:off x="5402667" y="3261688"/>
                <a:ext cx="13207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45">
                <a:extLst>
                  <a:ext uri="{FF2B5EF4-FFF2-40B4-BE49-F238E27FC236}">
                    <a16:creationId xmlns:a16="http://schemas.microsoft.com/office/drawing/2014/main" id="{B1630938-F809-6D4E-70DC-7FC24171A194}"/>
                  </a:ext>
                </a:extLst>
              </p:cNvPr>
              <p:cNvSpPr/>
              <p:nvPr/>
            </p:nvSpPr>
            <p:spPr>
              <a:xfrm>
                <a:off x="5443130" y="3288480"/>
                <a:ext cx="13207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14" extrusionOk="0">
                    <a:moveTo>
                      <a:pt x="1" y="1"/>
                    </a:moveTo>
                    <a:lnTo>
                      <a:pt x="1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45">
                <a:extLst>
                  <a:ext uri="{FF2B5EF4-FFF2-40B4-BE49-F238E27FC236}">
                    <a16:creationId xmlns:a16="http://schemas.microsoft.com/office/drawing/2014/main" id="{80548E02-7694-D025-745A-9E566AB87A43}"/>
                  </a:ext>
                </a:extLst>
              </p:cNvPr>
              <p:cNvSpPr/>
              <p:nvPr/>
            </p:nvSpPr>
            <p:spPr>
              <a:xfrm>
                <a:off x="5429502" y="3274853"/>
                <a:ext cx="13669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25" extrusionOk="0">
                    <a:moveTo>
                      <a:pt x="0" y="0"/>
                    </a:moveTo>
                    <a:lnTo>
                      <a:pt x="0" y="325"/>
                    </a:lnTo>
                    <a:lnTo>
                      <a:pt x="325" y="325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45">
                <a:extLst>
                  <a:ext uri="{FF2B5EF4-FFF2-40B4-BE49-F238E27FC236}">
                    <a16:creationId xmlns:a16="http://schemas.microsoft.com/office/drawing/2014/main" id="{2DA3AB49-EAEB-15AE-59A5-9227270F24B0}"/>
                  </a:ext>
                </a:extLst>
              </p:cNvPr>
              <p:cNvSpPr/>
              <p:nvPr/>
            </p:nvSpPr>
            <p:spPr>
              <a:xfrm>
                <a:off x="5443130" y="3274853"/>
                <a:ext cx="13207" cy="1366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313" y="3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45">
                <a:extLst>
                  <a:ext uri="{FF2B5EF4-FFF2-40B4-BE49-F238E27FC236}">
                    <a16:creationId xmlns:a16="http://schemas.microsoft.com/office/drawing/2014/main" id="{A329B810-AB14-6B63-138A-13001CD7B925}"/>
                  </a:ext>
                </a:extLst>
              </p:cNvPr>
              <p:cNvSpPr/>
              <p:nvPr/>
            </p:nvSpPr>
            <p:spPr>
              <a:xfrm>
                <a:off x="5415832" y="3261688"/>
                <a:ext cx="13712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6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45">
                <a:extLst>
                  <a:ext uri="{FF2B5EF4-FFF2-40B4-BE49-F238E27FC236}">
                    <a16:creationId xmlns:a16="http://schemas.microsoft.com/office/drawing/2014/main" id="{863031B9-3E7B-782E-2379-E4347C89A0C6}"/>
                  </a:ext>
                </a:extLst>
              </p:cNvPr>
              <p:cNvSpPr/>
              <p:nvPr/>
            </p:nvSpPr>
            <p:spPr>
              <a:xfrm>
                <a:off x="5429502" y="3261688"/>
                <a:ext cx="13669" cy="13207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25" y="313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51" name="Google Shape;8651;p45">
              <a:extLst>
                <a:ext uri="{FF2B5EF4-FFF2-40B4-BE49-F238E27FC236}">
                  <a16:creationId xmlns:a16="http://schemas.microsoft.com/office/drawing/2014/main" id="{C77FDCD3-D173-2C2C-C115-A5FF8D5FCDB2}"/>
                </a:ext>
              </a:extLst>
            </p:cNvPr>
            <p:cNvSpPr/>
            <p:nvPr/>
          </p:nvSpPr>
          <p:spPr>
            <a:xfrm>
              <a:off x="8454016" y="25699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45">
              <a:extLst>
                <a:ext uri="{FF2B5EF4-FFF2-40B4-BE49-F238E27FC236}">
                  <a16:creationId xmlns:a16="http://schemas.microsoft.com/office/drawing/2014/main" id="{540B4C85-E002-EF88-FBCC-8814AB5B1C69}"/>
                </a:ext>
              </a:extLst>
            </p:cNvPr>
            <p:cNvSpPr/>
            <p:nvPr/>
          </p:nvSpPr>
          <p:spPr>
            <a:xfrm>
              <a:off x="8509016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45">
              <a:extLst>
                <a:ext uri="{FF2B5EF4-FFF2-40B4-BE49-F238E27FC236}">
                  <a16:creationId xmlns:a16="http://schemas.microsoft.com/office/drawing/2014/main" id="{93AECE69-DA4D-AFE3-1ECA-782FEDD17D5D}"/>
                </a:ext>
              </a:extLst>
            </p:cNvPr>
            <p:cNvSpPr/>
            <p:nvPr/>
          </p:nvSpPr>
          <p:spPr>
            <a:xfrm>
              <a:off x="8563916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45">
              <a:extLst>
                <a:ext uri="{FF2B5EF4-FFF2-40B4-BE49-F238E27FC236}">
                  <a16:creationId xmlns:a16="http://schemas.microsoft.com/office/drawing/2014/main" id="{964237B5-E504-33EF-49A9-BE31BA7A12AC}"/>
                </a:ext>
              </a:extLst>
            </p:cNvPr>
            <p:cNvSpPr/>
            <p:nvPr/>
          </p:nvSpPr>
          <p:spPr>
            <a:xfrm>
              <a:off x="8618541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45">
              <a:extLst>
                <a:ext uri="{FF2B5EF4-FFF2-40B4-BE49-F238E27FC236}">
                  <a16:creationId xmlns:a16="http://schemas.microsoft.com/office/drawing/2014/main" id="{53D71B20-94A1-5C5B-38C5-187C76F95654}"/>
                </a:ext>
              </a:extLst>
            </p:cNvPr>
            <p:cNvSpPr/>
            <p:nvPr/>
          </p:nvSpPr>
          <p:spPr>
            <a:xfrm>
              <a:off x="8673816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45">
              <a:extLst>
                <a:ext uri="{FF2B5EF4-FFF2-40B4-BE49-F238E27FC236}">
                  <a16:creationId xmlns:a16="http://schemas.microsoft.com/office/drawing/2014/main" id="{AD2D7A33-EB04-7A30-B7E3-07CF3D0B9B84}"/>
                </a:ext>
              </a:extLst>
            </p:cNvPr>
            <p:cNvSpPr/>
            <p:nvPr/>
          </p:nvSpPr>
          <p:spPr>
            <a:xfrm>
              <a:off x="8728066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45">
              <a:extLst>
                <a:ext uri="{FF2B5EF4-FFF2-40B4-BE49-F238E27FC236}">
                  <a16:creationId xmlns:a16="http://schemas.microsoft.com/office/drawing/2014/main" id="{C66DDCB4-7672-A307-B3AC-2D52E8512658}"/>
                </a:ext>
              </a:extLst>
            </p:cNvPr>
            <p:cNvSpPr/>
            <p:nvPr/>
          </p:nvSpPr>
          <p:spPr>
            <a:xfrm>
              <a:off x="8783716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45">
              <a:extLst>
                <a:ext uri="{FF2B5EF4-FFF2-40B4-BE49-F238E27FC236}">
                  <a16:creationId xmlns:a16="http://schemas.microsoft.com/office/drawing/2014/main" id="{8FAD874D-1DF5-86E2-F93C-16881432DD79}"/>
                </a:ext>
              </a:extLst>
            </p:cNvPr>
            <p:cNvSpPr/>
            <p:nvPr/>
          </p:nvSpPr>
          <p:spPr>
            <a:xfrm>
              <a:off x="8837591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45">
              <a:extLst>
                <a:ext uri="{FF2B5EF4-FFF2-40B4-BE49-F238E27FC236}">
                  <a16:creationId xmlns:a16="http://schemas.microsoft.com/office/drawing/2014/main" id="{E1F0121B-F6A2-B50A-3961-FF257DC1CE50}"/>
                </a:ext>
              </a:extLst>
            </p:cNvPr>
            <p:cNvSpPr/>
            <p:nvPr/>
          </p:nvSpPr>
          <p:spPr>
            <a:xfrm>
              <a:off x="8892591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45">
              <a:extLst>
                <a:ext uri="{FF2B5EF4-FFF2-40B4-BE49-F238E27FC236}">
                  <a16:creationId xmlns:a16="http://schemas.microsoft.com/office/drawing/2014/main" id="{9305E4A8-0A09-A30B-07DD-21B0F5645DDD}"/>
                </a:ext>
              </a:extLst>
            </p:cNvPr>
            <p:cNvSpPr/>
            <p:nvPr/>
          </p:nvSpPr>
          <p:spPr>
            <a:xfrm>
              <a:off x="8948241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45">
              <a:extLst>
                <a:ext uri="{FF2B5EF4-FFF2-40B4-BE49-F238E27FC236}">
                  <a16:creationId xmlns:a16="http://schemas.microsoft.com/office/drawing/2014/main" id="{CAC5E282-E5F0-3A7C-D996-A9EC23EE8748}"/>
                </a:ext>
              </a:extLst>
            </p:cNvPr>
            <p:cNvSpPr/>
            <p:nvPr/>
          </p:nvSpPr>
          <p:spPr>
            <a:xfrm>
              <a:off x="9002116" y="26801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45">
              <a:extLst>
                <a:ext uri="{FF2B5EF4-FFF2-40B4-BE49-F238E27FC236}">
                  <a16:creationId xmlns:a16="http://schemas.microsoft.com/office/drawing/2014/main" id="{DE3E17F5-3B63-EE7B-94CE-CADE2786F539}"/>
                </a:ext>
              </a:extLst>
            </p:cNvPr>
            <p:cNvSpPr/>
            <p:nvPr/>
          </p:nvSpPr>
          <p:spPr>
            <a:xfrm>
              <a:off x="9058891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45">
              <a:extLst>
                <a:ext uri="{FF2B5EF4-FFF2-40B4-BE49-F238E27FC236}">
                  <a16:creationId xmlns:a16="http://schemas.microsoft.com/office/drawing/2014/main" id="{A61F5F91-24BC-ED31-5053-6329A7F27A56}"/>
                </a:ext>
              </a:extLst>
            </p:cNvPr>
            <p:cNvSpPr/>
            <p:nvPr/>
          </p:nvSpPr>
          <p:spPr>
            <a:xfrm>
              <a:off x="9113791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45">
              <a:extLst>
                <a:ext uri="{FF2B5EF4-FFF2-40B4-BE49-F238E27FC236}">
                  <a16:creationId xmlns:a16="http://schemas.microsoft.com/office/drawing/2014/main" id="{4A7A43B8-3725-8FD0-F004-1F6E5B8EBE85}"/>
                </a:ext>
              </a:extLst>
            </p:cNvPr>
            <p:cNvSpPr/>
            <p:nvPr/>
          </p:nvSpPr>
          <p:spPr>
            <a:xfrm>
              <a:off x="9168416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45">
              <a:extLst>
                <a:ext uri="{FF2B5EF4-FFF2-40B4-BE49-F238E27FC236}">
                  <a16:creationId xmlns:a16="http://schemas.microsoft.com/office/drawing/2014/main" id="{29A2F238-E39C-163F-A85F-579ACCC94E7D}"/>
                </a:ext>
              </a:extLst>
            </p:cNvPr>
            <p:cNvSpPr/>
            <p:nvPr/>
          </p:nvSpPr>
          <p:spPr>
            <a:xfrm>
              <a:off x="9223691" y="26250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45">
              <a:extLst>
                <a:ext uri="{FF2B5EF4-FFF2-40B4-BE49-F238E27FC236}">
                  <a16:creationId xmlns:a16="http://schemas.microsoft.com/office/drawing/2014/main" id="{21BC276B-95C0-1A98-AD76-27625382229D}"/>
                </a:ext>
              </a:extLst>
            </p:cNvPr>
            <p:cNvSpPr/>
            <p:nvPr/>
          </p:nvSpPr>
          <p:spPr>
            <a:xfrm>
              <a:off x="9277941" y="2569951"/>
              <a:ext cx="55000" cy="55091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7" name="Google Shape;8667;p45">
            <a:extLst>
              <a:ext uri="{FF2B5EF4-FFF2-40B4-BE49-F238E27FC236}">
                <a16:creationId xmlns:a16="http://schemas.microsoft.com/office/drawing/2014/main" id="{66DAB791-D344-74BA-5898-762A2B09A2BF}"/>
              </a:ext>
            </a:extLst>
          </p:cNvPr>
          <p:cNvGrpSpPr/>
          <p:nvPr/>
        </p:nvGrpSpPr>
        <p:grpSpPr>
          <a:xfrm>
            <a:off x="2497627" y="1791938"/>
            <a:ext cx="515711" cy="485240"/>
            <a:chOff x="2341852" y="1645842"/>
            <a:chExt cx="515711" cy="485240"/>
          </a:xfrm>
        </p:grpSpPr>
        <p:grpSp>
          <p:nvGrpSpPr>
            <p:cNvPr id="8668" name="Google Shape;8668;p45">
              <a:extLst>
                <a:ext uri="{FF2B5EF4-FFF2-40B4-BE49-F238E27FC236}">
                  <a16:creationId xmlns:a16="http://schemas.microsoft.com/office/drawing/2014/main" id="{A6E0164D-8CAA-2DE2-E6B0-52D7A7A5C580}"/>
                </a:ext>
              </a:extLst>
            </p:cNvPr>
            <p:cNvGrpSpPr/>
            <p:nvPr/>
          </p:nvGrpSpPr>
          <p:grpSpPr>
            <a:xfrm>
              <a:off x="2456176" y="1984839"/>
              <a:ext cx="287650" cy="119179"/>
              <a:chOff x="2456175" y="1988175"/>
              <a:chExt cx="287650" cy="115775"/>
            </a:xfrm>
          </p:grpSpPr>
          <p:sp>
            <p:nvSpPr>
              <p:cNvPr id="8669" name="Google Shape;8669;p45">
                <a:extLst>
                  <a:ext uri="{FF2B5EF4-FFF2-40B4-BE49-F238E27FC236}">
                    <a16:creationId xmlns:a16="http://schemas.microsoft.com/office/drawing/2014/main" id="{D2E5183F-ADD2-6A1B-6518-9D812C7F806B}"/>
                  </a:ext>
                </a:extLst>
              </p:cNvPr>
              <p:cNvSpPr/>
              <p:nvPr/>
            </p:nvSpPr>
            <p:spPr>
              <a:xfrm>
                <a:off x="2456175" y="1988175"/>
                <a:ext cx="287650" cy="8747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45">
                <a:extLst>
                  <a:ext uri="{FF2B5EF4-FFF2-40B4-BE49-F238E27FC236}">
                    <a16:creationId xmlns:a16="http://schemas.microsoft.com/office/drawing/2014/main" id="{24F2C6D6-5995-6749-AECD-739737A78DCB}"/>
                  </a:ext>
                </a:extLst>
              </p:cNvPr>
              <p:cNvSpPr/>
              <p:nvPr/>
            </p:nvSpPr>
            <p:spPr>
              <a:xfrm>
                <a:off x="2513650" y="2061637"/>
                <a:ext cx="173025" cy="4231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1" name="Google Shape;8671;p45">
              <a:extLst>
                <a:ext uri="{FF2B5EF4-FFF2-40B4-BE49-F238E27FC236}">
                  <a16:creationId xmlns:a16="http://schemas.microsoft.com/office/drawing/2014/main" id="{5F2D5C54-E4F5-1B25-435F-FEF4F35CCF31}"/>
                </a:ext>
              </a:extLst>
            </p:cNvPr>
            <p:cNvGrpSpPr/>
            <p:nvPr/>
          </p:nvGrpSpPr>
          <p:grpSpPr>
            <a:xfrm>
              <a:off x="2456274" y="1673348"/>
              <a:ext cx="286687" cy="144293"/>
              <a:chOff x="2456175" y="1673425"/>
              <a:chExt cx="286687" cy="143661"/>
            </a:xfrm>
          </p:grpSpPr>
          <p:sp>
            <p:nvSpPr>
              <p:cNvPr id="8672" name="Google Shape;8672;p45">
                <a:extLst>
                  <a:ext uri="{FF2B5EF4-FFF2-40B4-BE49-F238E27FC236}">
                    <a16:creationId xmlns:a16="http://schemas.microsoft.com/office/drawing/2014/main" id="{618FDFF0-F3FE-5164-FF2E-39E9476D55B6}"/>
                  </a:ext>
                </a:extLst>
              </p:cNvPr>
              <p:cNvSpPr/>
              <p:nvPr/>
            </p:nvSpPr>
            <p:spPr>
              <a:xfrm>
                <a:off x="2456175" y="1702800"/>
                <a:ext cx="286675" cy="86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45">
                <a:extLst>
                  <a:ext uri="{FF2B5EF4-FFF2-40B4-BE49-F238E27FC236}">
                    <a16:creationId xmlns:a16="http://schemas.microsoft.com/office/drawing/2014/main" id="{F7DA3EC3-6E64-E3B7-5833-CC7E78845F83}"/>
                  </a:ext>
                </a:extLst>
              </p:cNvPr>
              <p:cNvSpPr/>
              <p:nvPr/>
            </p:nvSpPr>
            <p:spPr>
              <a:xfrm>
                <a:off x="2571100" y="1673425"/>
                <a:ext cx="5747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45">
                <a:extLst>
                  <a:ext uri="{FF2B5EF4-FFF2-40B4-BE49-F238E27FC236}">
                    <a16:creationId xmlns:a16="http://schemas.microsoft.com/office/drawing/2014/main" id="{66A938AF-FC71-7CC6-8545-3670CF156AA6}"/>
                  </a:ext>
                </a:extLst>
              </p:cNvPr>
              <p:cNvSpPr/>
              <p:nvPr/>
            </p:nvSpPr>
            <p:spPr>
              <a:xfrm>
                <a:off x="2456187" y="1788362"/>
                <a:ext cx="293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45">
                <a:extLst>
                  <a:ext uri="{FF2B5EF4-FFF2-40B4-BE49-F238E27FC236}">
                    <a16:creationId xmlns:a16="http://schemas.microsoft.com/office/drawing/2014/main" id="{2FDDC786-09B2-426E-4803-8833F9E11424}"/>
                  </a:ext>
                </a:extLst>
              </p:cNvPr>
              <p:cNvSpPr/>
              <p:nvPr/>
            </p:nvSpPr>
            <p:spPr>
              <a:xfrm>
                <a:off x="2713487" y="1788362"/>
                <a:ext cx="29375" cy="287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76" name="Google Shape;8676;p45">
              <a:extLst>
                <a:ext uri="{FF2B5EF4-FFF2-40B4-BE49-F238E27FC236}">
                  <a16:creationId xmlns:a16="http://schemas.microsoft.com/office/drawing/2014/main" id="{AB21C3B5-E4FF-FBFE-F3A8-9A4C65DC4427}"/>
                </a:ext>
              </a:extLst>
            </p:cNvPr>
            <p:cNvGrpSpPr/>
            <p:nvPr/>
          </p:nvGrpSpPr>
          <p:grpSpPr>
            <a:xfrm>
              <a:off x="2427450" y="1788347"/>
              <a:ext cx="345100" cy="199828"/>
              <a:chOff x="2427450" y="1788347"/>
              <a:chExt cx="345100" cy="199828"/>
            </a:xfrm>
          </p:grpSpPr>
          <p:sp>
            <p:nvSpPr>
              <p:cNvPr id="8677" name="Google Shape;8677;p45">
                <a:extLst>
                  <a:ext uri="{FF2B5EF4-FFF2-40B4-BE49-F238E27FC236}">
                    <a16:creationId xmlns:a16="http://schemas.microsoft.com/office/drawing/2014/main" id="{EDBC10BD-46E9-5231-C51A-4B2F36507AD8}"/>
                  </a:ext>
                </a:extLst>
              </p:cNvPr>
              <p:cNvSpPr/>
              <p:nvPr/>
            </p:nvSpPr>
            <p:spPr>
              <a:xfrm>
                <a:off x="2427450" y="1874700"/>
                <a:ext cx="345100" cy="11347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45">
                <a:extLst>
                  <a:ext uri="{FF2B5EF4-FFF2-40B4-BE49-F238E27FC236}">
                    <a16:creationId xmlns:a16="http://schemas.microsoft.com/office/drawing/2014/main" id="{0BC42591-1AF7-C34B-8E57-DC4A6747610C}"/>
                  </a:ext>
                </a:extLst>
              </p:cNvPr>
              <p:cNvSpPr/>
              <p:nvPr/>
            </p:nvSpPr>
            <p:spPr>
              <a:xfrm>
                <a:off x="2456175" y="1817400"/>
                <a:ext cx="287650" cy="579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45">
                <a:extLst>
                  <a:ext uri="{FF2B5EF4-FFF2-40B4-BE49-F238E27FC236}">
                    <a16:creationId xmlns:a16="http://schemas.microsoft.com/office/drawing/2014/main" id="{406B793A-3F00-46E8-D693-EC304561286C}"/>
                  </a:ext>
                </a:extLst>
              </p:cNvPr>
              <p:cNvSpPr/>
              <p:nvPr/>
            </p:nvSpPr>
            <p:spPr>
              <a:xfrm>
                <a:off x="2657300" y="1788348"/>
                <a:ext cx="29375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45">
                <a:extLst>
                  <a:ext uri="{FF2B5EF4-FFF2-40B4-BE49-F238E27FC236}">
                    <a16:creationId xmlns:a16="http://schemas.microsoft.com/office/drawing/2014/main" id="{DB0B55B0-7594-E95C-A4B2-A257329ACC29}"/>
                  </a:ext>
                </a:extLst>
              </p:cNvPr>
              <p:cNvSpPr/>
              <p:nvPr/>
            </p:nvSpPr>
            <p:spPr>
              <a:xfrm>
                <a:off x="2513650" y="1788347"/>
                <a:ext cx="29375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81" name="Google Shape;8681;p45">
              <a:extLst>
                <a:ext uri="{FF2B5EF4-FFF2-40B4-BE49-F238E27FC236}">
                  <a16:creationId xmlns:a16="http://schemas.microsoft.com/office/drawing/2014/main" id="{CDB72807-7DF4-84D8-D1C2-BEEF9E5676FF}"/>
                </a:ext>
              </a:extLst>
            </p:cNvPr>
            <p:cNvGrpSpPr/>
            <p:nvPr/>
          </p:nvGrpSpPr>
          <p:grpSpPr>
            <a:xfrm>
              <a:off x="2341852" y="1645842"/>
              <a:ext cx="515711" cy="485240"/>
              <a:chOff x="2341852" y="1645842"/>
              <a:chExt cx="515711" cy="485240"/>
            </a:xfrm>
          </p:grpSpPr>
          <p:sp>
            <p:nvSpPr>
              <p:cNvPr id="8682" name="Google Shape;8682;p45">
                <a:extLst>
                  <a:ext uri="{FF2B5EF4-FFF2-40B4-BE49-F238E27FC236}">
                    <a16:creationId xmlns:a16="http://schemas.microsoft.com/office/drawing/2014/main" id="{E7431C1E-64F0-9F4C-F450-376415B26FAC}"/>
                  </a:ext>
                </a:extLst>
              </p:cNvPr>
              <p:cNvSpPr/>
              <p:nvPr/>
            </p:nvSpPr>
            <p:spPr>
              <a:xfrm>
                <a:off x="242780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45">
                <a:extLst>
                  <a:ext uri="{FF2B5EF4-FFF2-40B4-BE49-F238E27FC236}">
                    <a16:creationId xmlns:a16="http://schemas.microsoft.com/office/drawing/2014/main" id="{5475C41C-6E90-2909-8720-3D474A0E978D}"/>
                  </a:ext>
                </a:extLst>
              </p:cNvPr>
              <p:cNvSpPr/>
              <p:nvPr/>
            </p:nvSpPr>
            <p:spPr>
              <a:xfrm>
                <a:off x="245645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45">
                <a:extLst>
                  <a:ext uri="{FF2B5EF4-FFF2-40B4-BE49-F238E27FC236}">
                    <a16:creationId xmlns:a16="http://schemas.microsoft.com/office/drawing/2014/main" id="{CF0C2F42-D721-CA17-88C9-428A97C5FCC2}"/>
                  </a:ext>
                </a:extLst>
              </p:cNvPr>
              <p:cNvSpPr/>
              <p:nvPr/>
            </p:nvSpPr>
            <p:spPr>
              <a:xfrm>
                <a:off x="248510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45">
                <a:extLst>
                  <a:ext uri="{FF2B5EF4-FFF2-40B4-BE49-F238E27FC236}">
                    <a16:creationId xmlns:a16="http://schemas.microsoft.com/office/drawing/2014/main" id="{13966894-B91C-71B1-FC95-F6DD0F5FF5FF}"/>
                  </a:ext>
                </a:extLst>
              </p:cNvPr>
              <p:cNvSpPr/>
              <p:nvPr/>
            </p:nvSpPr>
            <p:spPr>
              <a:xfrm>
                <a:off x="2513752" y="1974800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45">
                <a:extLst>
                  <a:ext uri="{FF2B5EF4-FFF2-40B4-BE49-F238E27FC236}">
                    <a16:creationId xmlns:a16="http://schemas.microsoft.com/office/drawing/2014/main" id="{BF58A823-8B91-5DA5-C6EF-9D5D04E23781}"/>
                  </a:ext>
                </a:extLst>
              </p:cNvPr>
              <p:cNvSpPr/>
              <p:nvPr/>
            </p:nvSpPr>
            <p:spPr>
              <a:xfrm>
                <a:off x="2542402" y="19588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45">
                <a:extLst>
                  <a:ext uri="{FF2B5EF4-FFF2-40B4-BE49-F238E27FC236}">
                    <a16:creationId xmlns:a16="http://schemas.microsoft.com/office/drawing/2014/main" id="{80E80455-6FC6-1DB7-9E1B-6572A5ED886F}"/>
                  </a:ext>
                </a:extLst>
              </p:cNvPr>
              <p:cNvSpPr/>
              <p:nvPr/>
            </p:nvSpPr>
            <p:spPr>
              <a:xfrm>
                <a:off x="2571052" y="19588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45">
                <a:extLst>
                  <a:ext uri="{FF2B5EF4-FFF2-40B4-BE49-F238E27FC236}">
                    <a16:creationId xmlns:a16="http://schemas.microsoft.com/office/drawing/2014/main" id="{78A7A9A4-F4DA-76D8-75EA-BE109CB3AA1C}"/>
                  </a:ext>
                </a:extLst>
              </p:cNvPr>
              <p:cNvSpPr/>
              <p:nvPr/>
            </p:nvSpPr>
            <p:spPr>
              <a:xfrm>
                <a:off x="2599689" y="19588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45">
                <a:extLst>
                  <a:ext uri="{FF2B5EF4-FFF2-40B4-BE49-F238E27FC236}">
                    <a16:creationId xmlns:a16="http://schemas.microsoft.com/office/drawing/2014/main" id="{4417CF26-F814-E773-2259-0B65E94CA84F}"/>
                  </a:ext>
                </a:extLst>
              </p:cNvPr>
              <p:cNvSpPr/>
              <p:nvPr/>
            </p:nvSpPr>
            <p:spPr>
              <a:xfrm>
                <a:off x="2628339" y="19588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45">
                <a:extLst>
                  <a:ext uri="{FF2B5EF4-FFF2-40B4-BE49-F238E27FC236}">
                    <a16:creationId xmlns:a16="http://schemas.microsoft.com/office/drawing/2014/main" id="{0F27E87C-0A93-AA79-F2E8-70A4E14EDC2C}"/>
                  </a:ext>
                </a:extLst>
              </p:cNvPr>
              <p:cNvSpPr/>
              <p:nvPr/>
            </p:nvSpPr>
            <p:spPr>
              <a:xfrm>
                <a:off x="2656989" y="1971650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45">
                <a:extLst>
                  <a:ext uri="{FF2B5EF4-FFF2-40B4-BE49-F238E27FC236}">
                    <a16:creationId xmlns:a16="http://schemas.microsoft.com/office/drawing/2014/main" id="{95E697D4-0F87-FEEB-3AA8-0785B69C08EF}"/>
                  </a:ext>
                </a:extLst>
              </p:cNvPr>
              <p:cNvSpPr/>
              <p:nvPr/>
            </p:nvSpPr>
            <p:spPr>
              <a:xfrm>
                <a:off x="268565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45">
                <a:extLst>
                  <a:ext uri="{FF2B5EF4-FFF2-40B4-BE49-F238E27FC236}">
                    <a16:creationId xmlns:a16="http://schemas.microsoft.com/office/drawing/2014/main" id="{BAA1999C-5261-90A6-949E-D6661F23101C}"/>
                  </a:ext>
                </a:extLst>
              </p:cNvPr>
              <p:cNvSpPr/>
              <p:nvPr/>
            </p:nvSpPr>
            <p:spPr>
              <a:xfrm>
                <a:off x="271430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45">
                <a:extLst>
                  <a:ext uri="{FF2B5EF4-FFF2-40B4-BE49-F238E27FC236}">
                    <a16:creationId xmlns:a16="http://schemas.microsoft.com/office/drawing/2014/main" id="{3BB75423-7597-0BF8-3B97-A00DC0FE8952}"/>
                  </a:ext>
                </a:extLst>
              </p:cNvPr>
              <p:cNvSpPr/>
              <p:nvPr/>
            </p:nvSpPr>
            <p:spPr>
              <a:xfrm>
                <a:off x="2742952" y="19875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45">
                <a:extLst>
                  <a:ext uri="{FF2B5EF4-FFF2-40B4-BE49-F238E27FC236}">
                    <a16:creationId xmlns:a16="http://schemas.microsoft.com/office/drawing/2014/main" id="{3B6C68F3-B9F5-221D-3E21-CF766240A372}"/>
                  </a:ext>
                </a:extLst>
              </p:cNvPr>
              <p:cNvSpPr/>
              <p:nvPr/>
            </p:nvSpPr>
            <p:spPr>
              <a:xfrm>
                <a:off x="2427802" y="20162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45">
                <a:extLst>
                  <a:ext uri="{FF2B5EF4-FFF2-40B4-BE49-F238E27FC236}">
                    <a16:creationId xmlns:a16="http://schemas.microsoft.com/office/drawing/2014/main" id="{5A15042B-A5AF-A645-2C7E-CD8E83D34DD5}"/>
                  </a:ext>
                </a:extLst>
              </p:cNvPr>
              <p:cNvSpPr/>
              <p:nvPr/>
            </p:nvSpPr>
            <p:spPr>
              <a:xfrm>
                <a:off x="2456452" y="20449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45">
                <a:extLst>
                  <a:ext uri="{FF2B5EF4-FFF2-40B4-BE49-F238E27FC236}">
                    <a16:creationId xmlns:a16="http://schemas.microsoft.com/office/drawing/2014/main" id="{101A384F-C65F-D7BA-4AA5-CA6D23E27022}"/>
                  </a:ext>
                </a:extLst>
              </p:cNvPr>
              <p:cNvSpPr/>
              <p:nvPr/>
            </p:nvSpPr>
            <p:spPr>
              <a:xfrm>
                <a:off x="2485102" y="20736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45">
                <a:extLst>
                  <a:ext uri="{FF2B5EF4-FFF2-40B4-BE49-F238E27FC236}">
                    <a16:creationId xmlns:a16="http://schemas.microsoft.com/office/drawing/2014/main" id="{E0DE6D78-28F4-812F-9A16-4C3FBCC50C8F}"/>
                  </a:ext>
                </a:extLst>
              </p:cNvPr>
              <p:cNvSpPr/>
              <p:nvPr/>
            </p:nvSpPr>
            <p:spPr>
              <a:xfrm>
                <a:off x="251375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45">
                <a:extLst>
                  <a:ext uri="{FF2B5EF4-FFF2-40B4-BE49-F238E27FC236}">
                    <a16:creationId xmlns:a16="http://schemas.microsoft.com/office/drawing/2014/main" id="{72C79E80-07D1-2CBC-742F-4324A6E3D5FF}"/>
                  </a:ext>
                </a:extLst>
              </p:cNvPr>
              <p:cNvSpPr/>
              <p:nvPr/>
            </p:nvSpPr>
            <p:spPr>
              <a:xfrm>
                <a:off x="254240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45">
                <a:extLst>
                  <a:ext uri="{FF2B5EF4-FFF2-40B4-BE49-F238E27FC236}">
                    <a16:creationId xmlns:a16="http://schemas.microsoft.com/office/drawing/2014/main" id="{384C18A5-BABC-9338-0532-4D6B7E09D56B}"/>
                  </a:ext>
                </a:extLst>
              </p:cNvPr>
              <p:cNvSpPr/>
              <p:nvPr/>
            </p:nvSpPr>
            <p:spPr>
              <a:xfrm>
                <a:off x="257105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45">
                <a:extLst>
                  <a:ext uri="{FF2B5EF4-FFF2-40B4-BE49-F238E27FC236}">
                    <a16:creationId xmlns:a16="http://schemas.microsoft.com/office/drawing/2014/main" id="{CF49D8C7-AADC-976F-80EE-6555BD02320E}"/>
                  </a:ext>
                </a:extLst>
              </p:cNvPr>
              <p:cNvSpPr/>
              <p:nvPr/>
            </p:nvSpPr>
            <p:spPr>
              <a:xfrm>
                <a:off x="259970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45">
                <a:extLst>
                  <a:ext uri="{FF2B5EF4-FFF2-40B4-BE49-F238E27FC236}">
                    <a16:creationId xmlns:a16="http://schemas.microsoft.com/office/drawing/2014/main" id="{09E148C1-B882-D074-F5B6-20A8E2D6B3B8}"/>
                  </a:ext>
                </a:extLst>
              </p:cNvPr>
              <p:cNvSpPr/>
              <p:nvPr/>
            </p:nvSpPr>
            <p:spPr>
              <a:xfrm>
                <a:off x="262835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45">
                <a:extLst>
                  <a:ext uri="{FF2B5EF4-FFF2-40B4-BE49-F238E27FC236}">
                    <a16:creationId xmlns:a16="http://schemas.microsoft.com/office/drawing/2014/main" id="{62B2D868-A1AC-24FD-A77A-146AD4688A34}"/>
                  </a:ext>
                </a:extLst>
              </p:cNvPr>
              <p:cNvSpPr/>
              <p:nvPr/>
            </p:nvSpPr>
            <p:spPr>
              <a:xfrm>
                <a:off x="2742952" y="20162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45">
                <a:extLst>
                  <a:ext uri="{FF2B5EF4-FFF2-40B4-BE49-F238E27FC236}">
                    <a16:creationId xmlns:a16="http://schemas.microsoft.com/office/drawing/2014/main" id="{4C627979-AFC0-41DF-7B31-DF226B155145}"/>
                  </a:ext>
                </a:extLst>
              </p:cNvPr>
              <p:cNvSpPr/>
              <p:nvPr/>
            </p:nvSpPr>
            <p:spPr>
              <a:xfrm>
                <a:off x="2714302" y="20449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45">
                <a:extLst>
                  <a:ext uri="{FF2B5EF4-FFF2-40B4-BE49-F238E27FC236}">
                    <a16:creationId xmlns:a16="http://schemas.microsoft.com/office/drawing/2014/main" id="{21460CE7-D844-2889-39B6-3B31F020BF59}"/>
                  </a:ext>
                </a:extLst>
              </p:cNvPr>
              <p:cNvSpPr/>
              <p:nvPr/>
            </p:nvSpPr>
            <p:spPr>
              <a:xfrm>
                <a:off x="2685652" y="20736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45">
                <a:extLst>
                  <a:ext uri="{FF2B5EF4-FFF2-40B4-BE49-F238E27FC236}">
                    <a16:creationId xmlns:a16="http://schemas.microsoft.com/office/drawing/2014/main" id="{38F67061-3EBE-8045-A068-511115AE3ADC}"/>
                  </a:ext>
                </a:extLst>
              </p:cNvPr>
              <p:cNvSpPr/>
              <p:nvPr/>
            </p:nvSpPr>
            <p:spPr>
              <a:xfrm>
                <a:off x="2657002" y="210237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45">
                <a:extLst>
                  <a:ext uri="{FF2B5EF4-FFF2-40B4-BE49-F238E27FC236}">
                    <a16:creationId xmlns:a16="http://schemas.microsoft.com/office/drawing/2014/main" id="{A27E1C3F-054B-EF46-2FA8-9EBA46F368D7}"/>
                  </a:ext>
                </a:extLst>
              </p:cNvPr>
              <p:cNvSpPr/>
              <p:nvPr/>
            </p:nvSpPr>
            <p:spPr>
              <a:xfrm>
                <a:off x="2542402" y="200802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45">
                <a:extLst>
                  <a:ext uri="{FF2B5EF4-FFF2-40B4-BE49-F238E27FC236}">
                    <a16:creationId xmlns:a16="http://schemas.microsoft.com/office/drawing/2014/main" id="{6549C8DA-826A-F6F0-79FF-BB6D11A07859}"/>
                  </a:ext>
                </a:extLst>
              </p:cNvPr>
              <p:cNvSpPr/>
              <p:nvPr/>
            </p:nvSpPr>
            <p:spPr>
              <a:xfrm>
                <a:off x="2571052" y="203672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45">
                <a:extLst>
                  <a:ext uri="{FF2B5EF4-FFF2-40B4-BE49-F238E27FC236}">
                    <a16:creationId xmlns:a16="http://schemas.microsoft.com/office/drawing/2014/main" id="{3BAB6299-F642-EB10-9091-B48F147E50C7}"/>
                  </a:ext>
                </a:extLst>
              </p:cNvPr>
              <p:cNvSpPr/>
              <p:nvPr/>
            </p:nvSpPr>
            <p:spPr>
              <a:xfrm>
                <a:off x="2599702" y="2036737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45">
                <a:extLst>
                  <a:ext uri="{FF2B5EF4-FFF2-40B4-BE49-F238E27FC236}">
                    <a16:creationId xmlns:a16="http://schemas.microsoft.com/office/drawing/2014/main" id="{1D6391FE-83C1-C1B3-8FA7-92EEDDE4D4DA}"/>
                  </a:ext>
                </a:extLst>
              </p:cNvPr>
              <p:cNvSpPr/>
              <p:nvPr/>
            </p:nvSpPr>
            <p:spPr>
              <a:xfrm>
                <a:off x="2628352" y="2008037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45">
                <a:extLst>
                  <a:ext uri="{FF2B5EF4-FFF2-40B4-BE49-F238E27FC236}">
                    <a16:creationId xmlns:a16="http://schemas.microsoft.com/office/drawing/2014/main" id="{6F039034-CF14-4E6D-8F63-037996DBC098}"/>
                  </a:ext>
                </a:extLst>
              </p:cNvPr>
              <p:cNvSpPr/>
              <p:nvPr/>
            </p:nvSpPr>
            <p:spPr>
              <a:xfrm>
                <a:off x="2646852" y="1880003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45">
                <a:extLst>
                  <a:ext uri="{FF2B5EF4-FFF2-40B4-BE49-F238E27FC236}">
                    <a16:creationId xmlns:a16="http://schemas.microsoft.com/office/drawing/2014/main" id="{D41E6390-B7EF-184E-F04F-4105A34DC526}"/>
                  </a:ext>
                </a:extLst>
              </p:cNvPr>
              <p:cNvSpPr/>
              <p:nvPr/>
            </p:nvSpPr>
            <p:spPr>
              <a:xfrm>
                <a:off x="2519152" y="1880003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45">
                <a:extLst>
                  <a:ext uri="{FF2B5EF4-FFF2-40B4-BE49-F238E27FC236}">
                    <a16:creationId xmlns:a16="http://schemas.microsoft.com/office/drawing/2014/main" id="{F64C4901-21CC-B348-CE8D-76CDF4148ED4}"/>
                  </a:ext>
                </a:extLst>
              </p:cNvPr>
              <p:cNvSpPr/>
              <p:nvPr/>
            </p:nvSpPr>
            <p:spPr>
              <a:xfrm>
                <a:off x="2399152" y="1960078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45">
                <a:extLst>
                  <a:ext uri="{FF2B5EF4-FFF2-40B4-BE49-F238E27FC236}">
                    <a16:creationId xmlns:a16="http://schemas.microsoft.com/office/drawing/2014/main" id="{479FD74E-6327-AD82-E44D-4E6EB650B931}"/>
                  </a:ext>
                </a:extLst>
              </p:cNvPr>
              <p:cNvSpPr/>
              <p:nvPr/>
            </p:nvSpPr>
            <p:spPr>
              <a:xfrm>
                <a:off x="2399152" y="1931729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45">
                <a:extLst>
                  <a:ext uri="{FF2B5EF4-FFF2-40B4-BE49-F238E27FC236}">
                    <a16:creationId xmlns:a16="http://schemas.microsoft.com/office/drawing/2014/main" id="{DBC14A37-EA6F-9358-25C7-8DE0A537A824}"/>
                  </a:ext>
                </a:extLst>
              </p:cNvPr>
              <p:cNvSpPr/>
              <p:nvPr/>
            </p:nvSpPr>
            <p:spPr>
              <a:xfrm>
                <a:off x="2399152" y="1903304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45">
                <a:extLst>
                  <a:ext uri="{FF2B5EF4-FFF2-40B4-BE49-F238E27FC236}">
                    <a16:creationId xmlns:a16="http://schemas.microsoft.com/office/drawing/2014/main" id="{81238D0D-12B2-6106-A855-C7107094DF6B}"/>
                  </a:ext>
                </a:extLst>
              </p:cNvPr>
              <p:cNvSpPr/>
              <p:nvPr/>
            </p:nvSpPr>
            <p:spPr>
              <a:xfrm>
                <a:off x="2399152" y="18746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45">
                <a:extLst>
                  <a:ext uri="{FF2B5EF4-FFF2-40B4-BE49-F238E27FC236}">
                    <a16:creationId xmlns:a16="http://schemas.microsoft.com/office/drawing/2014/main" id="{EF7B741B-27CF-5273-1BCE-5B7F7BB4FA3D}"/>
                  </a:ext>
                </a:extLst>
              </p:cNvPr>
              <p:cNvSpPr/>
              <p:nvPr/>
            </p:nvSpPr>
            <p:spPr>
              <a:xfrm>
                <a:off x="2370502" y="1931730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45">
                <a:extLst>
                  <a:ext uri="{FF2B5EF4-FFF2-40B4-BE49-F238E27FC236}">
                    <a16:creationId xmlns:a16="http://schemas.microsoft.com/office/drawing/2014/main" id="{32CBB6EC-5ECB-9F09-5583-F4F08E100264}"/>
                  </a:ext>
                </a:extLst>
              </p:cNvPr>
              <p:cNvSpPr/>
              <p:nvPr/>
            </p:nvSpPr>
            <p:spPr>
              <a:xfrm>
                <a:off x="2341852" y="19033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45">
                <a:extLst>
                  <a:ext uri="{FF2B5EF4-FFF2-40B4-BE49-F238E27FC236}">
                    <a16:creationId xmlns:a16="http://schemas.microsoft.com/office/drawing/2014/main" id="{49DD21B5-3429-1F89-6A32-06805DC6A8F2}"/>
                  </a:ext>
                </a:extLst>
              </p:cNvPr>
              <p:cNvSpPr/>
              <p:nvPr/>
            </p:nvSpPr>
            <p:spPr>
              <a:xfrm>
                <a:off x="2341852" y="18747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45">
                <a:extLst>
                  <a:ext uri="{FF2B5EF4-FFF2-40B4-BE49-F238E27FC236}">
                    <a16:creationId xmlns:a16="http://schemas.microsoft.com/office/drawing/2014/main" id="{38911FB3-6697-6A2B-DFFA-0D7137943399}"/>
                  </a:ext>
                </a:extLst>
              </p:cNvPr>
              <p:cNvSpPr/>
              <p:nvPr/>
            </p:nvSpPr>
            <p:spPr>
              <a:xfrm>
                <a:off x="2370502" y="18460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45">
                <a:extLst>
                  <a:ext uri="{FF2B5EF4-FFF2-40B4-BE49-F238E27FC236}">
                    <a16:creationId xmlns:a16="http://schemas.microsoft.com/office/drawing/2014/main" id="{AFFE0DC5-A66C-E956-C329-50649A0CCCC0}"/>
                  </a:ext>
                </a:extLst>
              </p:cNvPr>
              <p:cNvSpPr/>
              <p:nvPr/>
            </p:nvSpPr>
            <p:spPr>
              <a:xfrm>
                <a:off x="2427802" y="18459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45">
                <a:extLst>
                  <a:ext uri="{FF2B5EF4-FFF2-40B4-BE49-F238E27FC236}">
                    <a16:creationId xmlns:a16="http://schemas.microsoft.com/office/drawing/2014/main" id="{E624A494-342E-72CB-A18D-EC2BED9E2E59}"/>
                  </a:ext>
                </a:extLst>
              </p:cNvPr>
              <p:cNvSpPr/>
              <p:nvPr/>
            </p:nvSpPr>
            <p:spPr>
              <a:xfrm>
                <a:off x="2456452" y="18172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45">
                <a:extLst>
                  <a:ext uri="{FF2B5EF4-FFF2-40B4-BE49-F238E27FC236}">
                    <a16:creationId xmlns:a16="http://schemas.microsoft.com/office/drawing/2014/main" id="{76F9509E-D252-37E9-F53E-E0211F0421CD}"/>
                  </a:ext>
                </a:extLst>
              </p:cNvPr>
              <p:cNvSpPr/>
              <p:nvPr/>
            </p:nvSpPr>
            <p:spPr>
              <a:xfrm>
                <a:off x="248510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45">
                <a:extLst>
                  <a:ext uri="{FF2B5EF4-FFF2-40B4-BE49-F238E27FC236}">
                    <a16:creationId xmlns:a16="http://schemas.microsoft.com/office/drawing/2014/main" id="{2D509397-F68E-C889-C566-3F18665B82E6}"/>
                  </a:ext>
                </a:extLst>
              </p:cNvPr>
              <p:cNvSpPr/>
              <p:nvPr/>
            </p:nvSpPr>
            <p:spPr>
              <a:xfrm>
                <a:off x="2513752" y="17598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45">
                <a:extLst>
                  <a:ext uri="{FF2B5EF4-FFF2-40B4-BE49-F238E27FC236}">
                    <a16:creationId xmlns:a16="http://schemas.microsoft.com/office/drawing/2014/main" id="{1C9EF7BD-82DD-006F-2494-17233193B0D2}"/>
                  </a:ext>
                </a:extLst>
              </p:cNvPr>
              <p:cNvSpPr/>
              <p:nvPr/>
            </p:nvSpPr>
            <p:spPr>
              <a:xfrm>
                <a:off x="254240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45">
                <a:extLst>
                  <a:ext uri="{FF2B5EF4-FFF2-40B4-BE49-F238E27FC236}">
                    <a16:creationId xmlns:a16="http://schemas.microsoft.com/office/drawing/2014/main" id="{DF3B44E4-B462-A799-5CCE-AA5A95B53BDF}"/>
                  </a:ext>
                </a:extLst>
              </p:cNvPr>
              <p:cNvSpPr/>
              <p:nvPr/>
            </p:nvSpPr>
            <p:spPr>
              <a:xfrm>
                <a:off x="257105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45">
                <a:extLst>
                  <a:ext uri="{FF2B5EF4-FFF2-40B4-BE49-F238E27FC236}">
                    <a16:creationId xmlns:a16="http://schemas.microsoft.com/office/drawing/2014/main" id="{8F1D0392-49FA-00A8-1B4F-DA97AC70D134}"/>
                  </a:ext>
                </a:extLst>
              </p:cNvPr>
              <p:cNvSpPr/>
              <p:nvPr/>
            </p:nvSpPr>
            <p:spPr>
              <a:xfrm>
                <a:off x="259970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45">
                <a:extLst>
                  <a:ext uri="{FF2B5EF4-FFF2-40B4-BE49-F238E27FC236}">
                    <a16:creationId xmlns:a16="http://schemas.microsoft.com/office/drawing/2014/main" id="{C714910F-D6C8-ACE7-19C3-3C002851FED4}"/>
                  </a:ext>
                </a:extLst>
              </p:cNvPr>
              <p:cNvSpPr/>
              <p:nvPr/>
            </p:nvSpPr>
            <p:spPr>
              <a:xfrm>
                <a:off x="262835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45">
                <a:extLst>
                  <a:ext uri="{FF2B5EF4-FFF2-40B4-BE49-F238E27FC236}">
                    <a16:creationId xmlns:a16="http://schemas.microsoft.com/office/drawing/2014/main" id="{9DA1EB0A-31AE-E20E-5F28-CEFEB160C98B}"/>
                  </a:ext>
                </a:extLst>
              </p:cNvPr>
              <p:cNvSpPr/>
              <p:nvPr/>
            </p:nvSpPr>
            <p:spPr>
              <a:xfrm>
                <a:off x="2657002" y="17598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45">
                <a:extLst>
                  <a:ext uri="{FF2B5EF4-FFF2-40B4-BE49-F238E27FC236}">
                    <a16:creationId xmlns:a16="http://schemas.microsoft.com/office/drawing/2014/main" id="{77EC5AC0-70FA-3AD3-C981-4104889C46A4}"/>
                  </a:ext>
                </a:extLst>
              </p:cNvPr>
              <p:cNvSpPr/>
              <p:nvPr/>
            </p:nvSpPr>
            <p:spPr>
              <a:xfrm>
                <a:off x="2685652" y="17885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45">
                <a:extLst>
                  <a:ext uri="{FF2B5EF4-FFF2-40B4-BE49-F238E27FC236}">
                    <a16:creationId xmlns:a16="http://schemas.microsoft.com/office/drawing/2014/main" id="{21632A95-AFA0-618D-5665-5998884B2065}"/>
                  </a:ext>
                </a:extLst>
              </p:cNvPr>
              <p:cNvSpPr/>
              <p:nvPr/>
            </p:nvSpPr>
            <p:spPr>
              <a:xfrm>
                <a:off x="2714302" y="18172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45">
                <a:extLst>
                  <a:ext uri="{FF2B5EF4-FFF2-40B4-BE49-F238E27FC236}">
                    <a16:creationId xmlns:a16="http://schemas.microsoft.com/office/drawing/2014/main" id="{7BECB39E-959F-2CE0-21F1-F74D9FA683B6}"/>
                  </a:ext>
                </a:extLst>
              </p:cNvPr>
              <p:cNvSpPr/>
              <p:nvPr/>
            </p:nvSpPr>
            <p:spPr>
              <a:xfrm>
                <a:off x="2742952" y="18459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45">
                <a:extLst>
                  <a:ext uri="{FF2B5EF4-FFF2-40B4-BE49-F238E27FC236}">
                    <a16:creationId xmlns:a16="http://schemas.microsoft.com/office/drawing/2014/main" id="{1A34D214-BEFF-5113-6128-D7BD652932E0}"/>
                  </a:ext>
                </a:extLst>
              </p:cNvPr>
              <p:cNvSpPr/>
              <p:nvPr/>
            </p:nvSpPr>
            <p:spPr>
              <a:xfrm>
                <a:off x="2771602" y="196006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45">
                <a:extLst>
                  <a:ext uri="{FF2B5EF4-FFF2-40B4-BE49-F238E27FC236}">
                    <a16:creationId xmlns:a16="http://schemas.microsoft.com/office/drawing/2014/main" id="{BFE5E1A6-8834-F56B-2303-BEB62537843D}"/>
                  </a:ext>
                </a:extLst>
              </p:cNvPr>
              <p:cNvSpPr/>
              <p:nvPr/>
            </p:nvSpPr>
            <p:spPr>
              <a:xfrm>
                <a:off x="2771602" y="1931729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45">
                <a:extLst>
                  <a:ext uri="{FF2B5EF4-FFF2-40B4-BE49-F238E27FC236}">
                    <a16:creationId xmlns:a16="http://schemas.microsoft.com/office/drawing/2014/main" id="{3C206B7F-8D9F-BF82-B863-4E7750A0D2C5}"/>
                  </a:ext>
                </a:extLst>
              </p:cNvPr>
              <p:cNvSpPr/>
              <p:nvPr/>
            </p:nvSpPr>
            <p:spPr>
              <a:xfrm>
                <a:off x="2771602" y="1903304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45">
                <a:extLst>
                  <a:ext uri="{FF2B5EF4-FFF2-40B4-BE49-F238E27FC236}">
                    <a16:creationId xmlns:a16="http://schemas.microsoft.com/office/drawing/2014/main" id="{88ABB608-51CB-869A-BD8E-FDE96F2D5B91}"/>
                  </a:ext>
                </a:extLst>
              </p:cNvPr>
              <p:cNvSpPr/>
              <p:nvPr/>
            </p:nvSpPr>
            <p:spPr>
              <a:xfrm>
                <a:off x="2771602" y="18746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45">
                <a:extLst>
                  <a:ext uri="{FF2B5EF4-FFF2-40B4-BE49-F238E27FC236}">
                    <a16:creationId xmlns:a16="http://schemas.microsoft.com/office/drawing/2014/main" id="{38938500-2894-74E6-1FFB-EEAC064A7164}"/>
                  </a:ext>
                </a:extLst>
              </p:cNvPr>
              <p:cNvSpPr/>
              <p:nvPr/>
            </p:nvSpPr>
            <p:spPr>
              <a:xfrm>
                <a:off x="2800252" y="18460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45">
                <a:extLst>
                  <a:ext uri="{FF2B5EF4-FFF2-40B4-BE49-F238E27FC236}">
                    <a16:creationId xmlns:a16="http://schemas.microsoft.com/office/drawing/2014/main" id="{09665315-0D42-295E-45E6-D2708270C09F}"/>
                  </a:ext>
                </a:extLst>
              </p:cNvPr>
              <p:cNvSpPr/>
              <p:nvPr/>
            </p:nvSpPr>
            <p:spPr>
              <a:xfrm>
                <a:off x="2828902" y="18747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45">
                <a:extLst>
                  <a:ext uri="{FF2B5EF4-FFF2-40B4-BE49-F238E27FC236}">
                    <a16:creationId xmlns:a16="http://schemas.microsoft.com/office/drawing/2014/main" id="{4F83C1CE-0BFD-2244-1EF4-B02F0FFD8160}"/>
                  </a:ext>
                </a:extLst>
              </p:cNvPr>
              <p:cNvSpPr/>
              <p:nvPr/>
            </p:nvSpPr>
            <p:spPr>
              <a:xfrm>
                <a:off x="2828902" y="190330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45">
                <a:extLst>
                  <a:ext uri="{FF2B5EF4-FFF2-40B4-BE49-F238E27FC236}">
                    <a16:creationId xmlns:a16="http://schemas.microsoft.com/office/drawing/2014/main" id="{38208D7D-806A-1424-7944-DD37D6E956D3}"/>
                  </a:ext>
                </a:extLst>
              </p:cNvPr>
              <p:cNvSpPr/>
              <p:nvPr/>
            </p:nvSpPr>
            <p:spPr>
              <a:xfrm>
                <a:off x="2800252" y="19310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45">
                <a:extLst>
                  <a:ext uri="{FF2B5EF4-FFF2-40B4-BE49-F238E27FC236}">
                    <a16:creationId xmlns:a16="http://schemas.microsoft.com/office/drawing/2014/main" id="{F58FA315-FB56-7A17-B037-FBF5ECD2CEED}"/>
                  </a:ext>
                </a:extLst>
              </p:cNvPr>
              <p:cNvSpPr/>
              <p:nvPr/>
            </p:nvSpPr>
            <p:spPr>
              <a:xfrm>
                <a:off x="2427802" y="17886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45">
                <a:extLst>
                  <a:ext uri="{FF2B5EF4-FFF2-40B4-BE49-F238E27FC236}">
                    <a16:creationId xmlns:a16="http://schemas.microsoft.com/office/drawing/2014/main" id="{610CE5E7-70D1-EC9B-A9EE-B5A08F9812AB}"/>
                  </a:ext>
                </a:extLst>
              </p:cNvPr>
              <p:cNvSpPr/>
              <p:nvPr/>
            </p:nvSpPr>
            <p:spPr>
              <a:xfrm>
                <a:off x="2427802" y="1760267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45">
                <a:extLst>
                  <a:ext uri="{FF2B5EF4-FFF2-40B4-BE49-F238E27FC236}">
                    <a16:creationId xmlns:a16="http://schemas.microsoft.com/office/drawing/2014/main" id="{32597830-CC5F-5871-53DE-6D9DF117B754}"/>
                  </a:ext>
                </a:extLst>
              </p:cNvPr>
              <p:cNvSpPr/>
              <p:nvPr/>
            </p:nvSpPr>
            <p:spPr>
              <a:xfrm>
                <a:off x="2427802" y="17313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45">
                <a:extLst>
                  <a:ext uri="{FF2B5EF4-FFF2-40B4-BE49-F238E27FC236}">
                    <a16:creationId xmlns:a16="http://schemas.microsoft.com/office/drawing/2014/main" id="{C2B11E00-1A32-332E-BD92-7999D7FCD0B9}"/>
                  </a:ext>
                </a:extLst>
              </p:cNvPr>
              <p:cNvSpPr/>
              <p:nvPr/>
            </p:nvSpPr>
            <p:spPr>
              <a:xfrm>
                <a:off x="2456452" y="17032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45">
                <a:extLst>
                  <a:ext uri="{FF2B5EF4-FFF2-40B4-BE49-F238E27FC236}">
                    <a16:creationId xmlns:a16="http://schemas.microsoft.com/office/drawing/2014/main" id="{E6F7A2ED-72D6-2716-9B03-558BD20084BD}"/>
                  </a:ext>
                </a:extLst>
              </p:cNvPr>
              <p:cNvSpPr/>
              <p:nvPr/>
            </p:nvSpPr>
            <p:spPr>
              <a:xfrm>
                <a:off x="2485102" y="17032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45">
                <a:extLst>
                  <a:ext uri="{FF2B5EF4-FFF2-40B4-BE49-F238E27FC236}">
                    <a16:creationId xmlns:a16="http://schemas.microsoft.com/office/drawing/2014/main" id="{EF2B785B-2AF1-467C-FD91-901552F931F1}"/>
                  </a:ext>
                </a:extLst>
              </p:cNvPr>
              <p:cNvSpPr/>
              <p:nvPr/>
            </p:nvSpPr>
            <p:spPr>
              <a:xfrm>
                <a:off x="2513752" y="16745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45">
                <a:extLst>
                  <a:ext uri="{FF2B5EF4-FFF2-40B4-BE49-F238E27FC236}">
                    <a16:creationId xmlns:a16="http://schemas.microsoft.com/office/drawing/2014/main" id="{F075A847-6DD0-42F7-CF12-A40E33D7CCA5}"/>
                  </a:ext>
                </a:extLst>
              </p:cNvPr>
              <p:cNvSpPr/>
              <p:nvPr/>
            </p:nvSpPr>
            <p:spPr>
              <a:xfrm>
                <a:off x="2542402" y="16745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45">
                <a:extLst>
                  <a:ext uri="{FF2B5EF4-FFF2-40B4-BE49-F238E27FC236}">
                    <a16:creationId xmlns:a16="http://schemas.microsoft.com/office/drawing/2014/main" id="{5784A727-8EC7-EC8A-7F19-C7C175D70515}"/>
                  </a:ext>
                </a:extLst>
              </p:cNvPr>
              <p:cNvSpPr/>
              <p:nvPr/>
            </p:nvSpPr>
            <p:spPr>
              <a:xfrm>
                <a:off x="2427802" y="1817480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45">
                <a:extLst>
                  <a:ext uri="{FF2B5EF4-FFF2-40B4-BE49-F238E27FC236}">
                    <a16:creationId xmlns:a16="http://schemas.microsoft.com/office/drawing/2014/main" id="{D7054D18-EF98-ACF6-6EAC-8181CF3028E0}"/>
                  </a:ext>
                </a:extLst>
              </p:cNvPr>
              <p:cNvSpPr/>
              <p:nvPr/>
            </p:nvSpPr>
            <p:spPr>
              <a:xfrm>
                <a:off x="2571052" y="16458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45">
                <a:extLst>
                  <a:ext uri="{FF2B5EF4-FFF2-40B4-BE49-F238E27FC236}">
                    <a16:creationId xmlns:a16="http://schemas.microsoft.com/office/drawing/2014/main" id="{E3241642-A838-487D-D479-38AF68D5E539}"/>
                  </a:ext>
                </a:extLst>
              </p:cNvPr>
              <p:cNvSpPr/>
              <p:nvPr/>
            </p:nvSpPr>
            <p:spPr>
              <a:xfrm>
                <a:off x="2599702" y="16458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45">
                <a:extLst>
                  <a:ext uri="{FF2B5EF4-FFF2-40B4-BE49-F238E27FC236}">
                    <a16:creationId xmlns:a16="http://schemas.microsoft.com/office/drawing/2014/main" id="{04FB3C4E-E465-E097-EF0D-1A1DC56476A9}"/>
                  </a:ext>
                </a:extLst>
              </p:cNvPr>
              <p:cNvSpPr/>
              <p:nvPr/>
            </p:nvSpPr>
            <p:spPr>
              <a:xfrm>
                <a:off x="2628352" y="16745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45">
                <a:extLst>
                  <a:ext uri="{FF2B5EF4-FFF2-40B4-BE49-F238E27FC236}">
                    <a16:creationId xmlns:a16="http://schemas.microsoft.com/office/drawing/2014/main" id="{536860D6-5C7B-08AA-0714-C7599FD83A6E}"/>
                  </a:ext>
                </a:extLst>
              </p:cNvPr>
              <p:cNvSpPr/>
              <p:nvPr/>
            </p:nvSpPr>
            <p:spPr>
              <a:xfrm>
                <a:off x="2657002" y="16745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45">
                <a:extLst>
                  <a:ext uri="{FF2B5EF4-FFF2-40B4-BE49-F238E27FC236}">
                    <a16:creationId xmlns:a16="http://schemas.microsoft.com/office/drawing/2014/main" id="{DCBC8E92-CBCC-6147-D92C-4B4D5CB842C1}"/>
                  </a:ext>
                </a:extLst>
              </p:cNvPr>
              <p:cNvSpPr/>
              <p:nvPr/>
            </p:nvSpPr>
            <p:spPr>
              <a:xfrm>
                <a:off x="2685652" y="17032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45">
                <a:extLst>
                  <a:ext uri="{FF2B5EF4-FFF2-40B4-BE49-F238E27FC236}">
                    <a16:creationId xmlns:a16="http://schemas.microsoft.com/office/drawing/2014/main" id="{832BFD2D-C07B-8FDD-22E1-F660AEE22847}"/>
                  </a:ext>
                </a:extLst>
              </p:cNvPr>
              <p:cNvSpPr/>
              <p:nvPr/>
            </p:nvSpPr>
            <p:spPr>
              <a:xfrm>
                <a:off x="2714302" y="170324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45">
                <a:extLst>
                  <a:ext uri="{FF2B5EF4-FFF2-40B4-BE49-F238E27FC236}">
                    <a16:creationId xmlns:a16="http://schemas.microsoft.com/office/drawing/2014/main" id="{FFFC42BA-7D99-1A3A-2163-1736A4000170}"/>
                  </a:ext>
                </a:extLst>
              </p:cNvPr>
              <p:cNvSpPr/>
              <p:nvPr/>
            </p:nvSpPr>
            <p:spPr>
              <a:xfrm>
                <a:off x="2742952" y="1731917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45">
                <a:extLst>
                  <a:ext uri="{FF2B5EF4-FFF2-40B4-BE49-F238E27FC236}">
                    <a16:creationId xmlns:a16="http://schemas.microsoft.com/office/drawing/2014/main" id="{7C59AA66-CAFF-F93C-5FE2-C31DE4373D30}"/>
                  </a:ext>
                </a:extLst>
              </p:cNvPr>
              <p:cNvSpPr/>
              <p:nvPr/>
            </p:nvSpPr>
            <p:spPr>
              <a:xfrm>
                <a:off x="2742952" y="1760267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45">
                <a:extLst>
                  <a:ext uri="{FF2B5EF4-FFF2-40B4-BE49-F238E27FC236}">
                    <a16:creationId xmlns:a16="http://schemas.microsoft.com/office/drawing/2014/main" id="{43D63432-0338-B2EF-D540-A8BCAB556A4A}"/>
                  </a:ext>
                </a:extLst>
              </p:cNvPr>
              <p:cNvSpPr/>
              <p:nvPr/>
            </p:nvSpPr>
            <p:spPr>
              <a:xfrm>
                <a:off x="2742952" y="1788955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45">
                <a:extLst>
                  <a:ext uri="{FF2B5EF4-FFF2-40B4-BE49-F238E27FC236}">
                    <a16:creationId xmlns:a16="http://schemas.microsoft.com/office/drawing/2014/main" id="{68C37453-FB4C-3B30-B23E-65F7AA97B1A8}"/>
                  </a:ext>
                </a:extLst>
              </p:cNvPr>
              <p:cNvSpPr/>
              <p:nvPr/>
            </p:nvSpPr>
            <p:spPr>
              <a:xfrm>
                <a:off x="2742952" y="1817492"/>
                <a:ext cx="28661" cy="2870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14" extrusionOk="0">
                    <a:moveTo>
                      <a:pt x="0" y="1"/>
                    </a:moveTo>
                    <a:lnTo>
                      <a:pt x="0" y="313"/>
                    </a:lnTo>
                    <a:lnTo>
                      <a:pt x="313" y="313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58" name="Google Shape;8758;p45">
              <a:extLst>
                <a:ext uri="{FF2B5EF4-FFF2-40B4-BE49-F238E27FC236}">
                  <a16:creationId xmlns:a16="http://schemas.microsoft.com/office/drawing/2014/main" id="{03922499-2B47-DB12-1255-F90B705B5E95}"/>
                </a:ext>
              </a:extLst>
            </p:cNvPr>
            <p:cNvSpPr/>
            <p:nvPr/>
          </p:nvSpPr>
          <p:spPr>
            <a:xfrm>
              <a:off x="2369350" y="1874688"/>
              <a:ext cx="29375" cy="57950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45">
              <a:extLst>
                <a:ext uri="{FF2B5EF4-FFF2-40B4-BE49-F238E27FC236}">
                  <a16:creationId xmlns:a16="http://schemas.microsoft.com/office/drawing/2014/main" id="{7D7F55E1-3084-0826-43ED-F8936CAE3A39}"/>
                </a:ext>
              </a:extLst>
            </p:cNvPr>
            <p:cNvSpPr/>
            <p:nvPr/>
          </p:nvSpPr>
          <p:spPr>
            <a:xfrm>
              <a:off x="2799675" y="1874688"/>
              <a:ext cx="29375" cy="57950"/>
            </a:xfrm>
            <a:custGeom>
              <a:avLst/>
              <a:gdLst/>
              <a:ahLst/>
              <a:cxnLst/>
              <a:rect l="l" t="t" r="r" b="b"/>
              <a:pathLst>
                <a:path w="313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13" y="313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45">
            <a:extLst>
              <a:ext uri="{FF2B5EF4-FFF2-40B4-BE49-F238E27FC236}">
                <a16:creationId xmlns:a16="http://schemas.microsoft.com/office/drawing/2014/main" id="{A554772C-6B44-A604-DF40-9D48DED6EB76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8761" name="Google Shape;8761;p45">
              <a:extLst>
                <a:ext uri="{FF2B5EF4-FFF2-40B4-BE49-F238E27FC236}">
                  <a16:creationId xmlns:a16="http://schemas.microsoft.com/office/drawing/2014/main" id="{5E6772D6-1AE3-E924-7EBB-2010C16BC086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45">
              <a:extLst>
                <a:ext uri="{FF2B5EF4-FFF2-40B4-BE49-F238E27FC236}">
                  <a16:creationId xmlns:a16="http://schemas.microsoft.com/office/drawing/2014/main" id="{A0EC045A-1692-2E78-D666-350B165D26C3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45">
              <a:extLst>
                <a:ext uri="{FF2B5EF4-FFF2-40B4-BE49-F238E27FC236}">
                  <a16:creationId xmlns:a16="http://schemas.microsoft.com/office/drawing/2014/main" id="{86851311-0A4D-C49E-3911-1E63820D3E89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45">
              <a:extLst>
                <a:ext uri="{FF2B5EF4-FFF2-40B4-BE49-F238E27FC236}">
                  <a16:creationId xmlns:a16="http://schemas.microsoft.com/office/drawing/2014/main" id="{1E668530-AF03-915A-5D04-5EEA83F6FD1B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45">
              <a:extLst>
                <a:ext uri="{FF2B5EF4-FFF2-40B4-BE49-F238E27FC236}">
                  <a16:creationId xmlns:a16="http://schemas.microsoft.com/office/drawing/2014/main" id="{2E9573A3-2160-1837-00F3-482D32547225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45">
              <a:extLst>
                <a:ext uri="{FF2B5EF4-FFF2-40B4-BE49-F238E27FC236}">
                  <a16:creationId xmlns:a16="http://schemas.microsoft.com/office/drawing/2014/main" id="{38BA4FC5-C455-E7EC-0676-215F6A42A386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45">
              <a:extLst>
                <a:ext uri="{FF2B5EF4-FFF2-40B4-BE49-F238E27FC236}">
                  <a16:creationId xmlns:a16="http://schemas.microsoft.com/office/drawing/2014/main" id="{158A1591-E160-2F61-8479-9797A12F109A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45">
              <a:extLst>
                <a:ext uri="{FF2B5EF4-FFF2-40B4-BE49-F238E27FC236}">
                  <a16:creationId xmlns:a16="http://schemas.microsoft.com/office/drawing/2014/main" id="{45CE898E-F21B-841E-23B7-F973B059D48C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45">
              <a:extLst>
                <a:ext uri="{FF2B5EF4-FFF2-40B4-BE49-F238E27FC236}">
                  <a16:creationId xmlns:a16="http://schemas.microsoft.com/office/drawing/2014/main" id="{D700B21C-85D6-4F52-BC7B-1CC75C1FE13A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45">
              <a:extLst>
                <a:ext uri="{FF2B5EF4-FFF2-40B4-BE49-F238E27FC236}">
                  <a16:creationId xmlns:a16="http://schemas.microsoft.com/office/drawing/2014/main" id="{D8E95B2F-E8B8-3DEE-990D-F57A06BB4EC0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45">
              <a:extLst>
                <a:ext uri="{FF2B5EF4-FFF2-40B4-BE49-F238E27FC236}">
                  <a16:creationId xmlns:a16="http://schemas.microsoft.com/office/drawing/2014/main" id="{F5D90DE5-E918-EF8A-C6F3-7CF212509282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45">
              <a:extLst>
                <a:ext uri="{FF2B5EF4-FFF2-40B4-BE49-F238E27FC236}">
                  <a16:creationId xmlns:a16="http://schemas.microsoft.com/office/drawing/2014/main" id="{CCE800DE-AF93-06A5-AF48-4B7D4908742B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45">
              <a:extLst>
                <a:ext uri="{FF2B5EF4-FFF2-40B4-BE49-F238E27FC236}">
                  <a16:creationId xmlns:a16="http://schemas.microsoft.com/office/drawing/2014/main" id="{A5F6E291-2F4C-5178-0829-9E3576C7D807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45">
              <a:extLst>
                <a:ext uri="{FF2B5EF4-FFF2-40B4-BE49-F238E27FC236}">
                  <a16:creationId xmlns:a16="http://schemas.microsoft.com/office/drawing/2014/main" id="{9CE8348F-F2DB-759B-B848-362C78202A4A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45">
              <a:extLst>
                <a:ext uri="{FF2B5EF4-FFF2-40B4-BE49-F238E27FC236}">
                  <a16:creationId xmlns:a16="http://schemas.microsoft.com/office/drawing/2014/main" id="{4628C201-F878-9CC1-E144-3332816FB44B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45">
            <a:extLst>
              <a:ext uri="{FF2B5EF4-FFF2-40B4-BE49-F238E27FC236}">
                <a16:creationId xmlns:a16="http://schemas.microsoft.com/office/drawing/2014/main" id="{DA8A8754-E858-AC75-38FC-4D27BC2A85F3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8777" name="Google Shape;8777;p45">
              <a:extLst>
                <a:ext uri="{FF2B5EF4-FFF2-40B4-BE49-F238E27FC236}">
                  <a16:creationId xmlns:a16="http://schemas.microsoft.com/office/drawing/2014/main" id="{6137DC9D-AA12-EA38-861F-9EF725221464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8778" name="Google Shape;8778;p45">
                <a:extLst>
                  <a:ext uri="{FF2B5EF4-FFF2-40B4-BE49-F238E27FC236}">
                    <a16:creationId xmlns:a16="http://schemas.microsoft.com/office/drawing/2014/main" id="{D27E8F86-1C68-F194-4009-9E27313E7125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45">
                <a:extLst>
                  <a:ext uri="{FF2B5EF4-FFF2-40B4-BE49-F238E27FC236}">
                    <a16:creationId xmlns:a16="http://schemas.microsoft.com/office/drawing/2014/main" id="{2257EE48-D70F-8F28-C1DE-3EE4BC9BD69D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45">
                <a:extLst>
                  <a:ext uri="{FF2B5EF4-FFF2-40B4-BE49-F238E27FC236}">
                    <a16:creationId xmlns:a16="http://schemas.microsoft.com/office/drawing/2014/main" id="{80AE3C1D-82B5-DCA5-8AE7-C18F1C44379F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45">
                <a:extLst>
                  <a:ext uri="{FF2B5EF4-FFF2-40B4-BE49-F238E27FC236}">
                    <a16:creationId xmlns:a16="http://schemas.microsoft.com/office/drawing/2014/main" id="{06A2C84E-7606-D153-22BD-E4F6973ECDBA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45">
                <a:extLst>
                  <a:ext uri="{FF2B5EF4-FFF2-40B4-BE49-F238E27FC236}">
                    <a16:creationId xmlns:a16="http://schemas.microsoft.com/office/drawing/2014/main" id="{65CF5F65-E6BD-5A53-AA89-DF3CC86E31CA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45">
                <a:extLst>
                  <a:ext uri="{FF2B5EF4-FFF2-40B4-BE49-F238E27FC236}">
                    <a16:creationId xmlns:a16="http://schemas.microsoft.com/office/drawing/2014/main" id="{71AF7DA6-557F-962A-9D52-0C96F3321CF2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45">
                <a:extLst>
                  <a:ext uri="{FF2B5EF4-FFF2-40B4-BE49-F238E27FC236}">
                    <a16:creationId xmlns:a16="http://schemas.microsoft.com/office/drawing/2014/main" id="{7FEDB291-02AF-8171-49AE-3C539647293F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45">
                <a:extLst>
                  <a:ext uri="{FF2B5EF4-FFF2-40B4-BE49-F238E27FC236}">
                    <a16:creationId xmlns:a16="http://schemas.microsoft.com/office/drawing/2014/main" id="{43E81285-9873-B62F-4051-FF98AE79554E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45">
                <a:extLst>
                  <a:ext uri="{FF2B5EF4-FFF2-40B4-BE49-F238E27FC236}">
                    <a16:creationId xmlns:a16="http://schemas.microsoft.com/office/drawing/2014/main" id="{EE4A59FA-7195-D379-4B85-11BD5A00F680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45">
                <a:extLst>
                  <a:ext uri="{FF2B5EF4-FFF2-40B4-BE49-F238E27FC236}">
                    <a16:creationId xmlns:a16="http://schemas.microsoft.com/office/drawing/2014/main" id="{FFC93D4A-C4C5-8760-BB81-B57F437489A0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45">
                <a:extLst>
                  <a:ext uri="{FF2B5EF4-FFF2-40B4-BE49-F238E27FC236}">
                    <a16:creationId xmlns:a16="http://schemas.microsoft.com/office/drawing/2014/main" id="{D3972085-A175-0A61-45B9-1C786F515293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45">
                <a:extLst>
                  <a:ext uri="{FF2B5EF4-FFF2-40B4-BE49-F238E27FC236}">
                    <a16:creationId xmlns:a16="http://schemas.microsoft.com/office/drawing/2014/main" id="{B5B6B4CA-42CB-44DB-AFD5-0C10682E75A7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45">
                <a:extLst>
                  <a:ext uri="{FF2B5EF4-FFF2-40B4-BE49-F238E27FC236}">
                    <a16:creationId xmlns:a16="http://schemas.microsoft.com/office/drawing/2014/main" id="{364810B0-1DD4-7D12-1FE6-2591EB80FC4D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45">
                <a:extLst>
                  <a:ext uri="{FF2B5EF4-FFF2-40B4-BE49-F238E27FC236}">
                    <a16:creationId xmlns:a16="http://schemas.microsoft.com/office/drawing/2014/main" id="{0C0950AB-E287-A60A-81C9-D6CF2E44972B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92" name="Google Shape;8792;p45">
              <a:extLst>
                <a:ext uri="{FF2B5EF4-FFF2-40B4-BE49-F238E27FC236}">
                  <a16:creationId xmlns:a16="http://schemas.microsoft.com/office/drawing/2014/main" id="{5CC44183-204D-5B5B-8F19-6B4C5A488A59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516194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7" name="Google Shape;8797;p46"/>
          <p:cNvGrpSpPr/>
          <p:nvPr/>
        </p:nvGrpSpPr>
        <p:grpSpPr>
          <a:xfrm>
            <a:off x="2002266" y="789090"/>
            <a:ext cx="1102119" cy="1102119"/>
            <a:chOff x="911647" y="1485925"/>
            <a:chExt cx="959700" cy="959700"/>
          </a:xfrm>
        </p:grpSpPr>
        <p:sp>
          <p:nvSpPr>
            <p:cNvPr id="8798" name="Google Shape;8798;p46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46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46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1" name="Google Shape;8801;p46"/>
          <p:cNvSpPr/>
          <p:nvPr/>
        </p:nvSpPr>
        <p:spPr>
          <a:xfrm>
            <a:off x="2373733" y="4064341"/>
            <a:ext cx="4396519" cy="479218"/>
          </a:xfrm>
          <a:custGeom>
            <a:avLst/>
            <a:gdLst/>
            <a:ahLst/>
            <a:cxnLst/>
            <a:rect l="l" t="t" r="r" b="b"/>
            <a:pathLst>
              <a:path w="65223" h="7109" extrusionOk="0">
                <a:moveTo>
                  <a:pt x="782" y="1"/>
                </a:moveTo>
                <a:lnTo>
                  <a:pt x="782" y="758"/>
                </a:lnTo>
                <a:lnTo>
                  <a:pt x="0" y="758"/>
                </a:lnTo>
                <a:lnTo>
                  <a:pt x="0" y="6351"/>
                </a:lnTo>
                <a:lnTo>
                  <a:pt x="782" y="6351"/>
                </a:lnTo>
                <a:lnTo>
                  <a:pt x="782" y="7108"/>
                </a:lnTo>
                <a:lnTo>
                  <a:pt x="64440" y="7108"/>
                </a:lnTo>
                <a:lnTo>
                  <a:pt x="64440" y="6351"/>
                </a:lnTo>
                <a:lnTo>
                  <a:pt x="65222" y="6351"/>
                </a:lnTo>
                <a:lnTo>
                  <a:pt x="65222" y="758"/>
                </a:lnTo>
                <a:lnTo>
                  <a:pt x="64440" y="758"/>
                </a:lnTo>
                <a:lnTo>
                  <a:pt x="6444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2" name="Google Shape;8802;p46"/>
          <p:cNvSpPr txBox="1">
            <a:spLocks noGrp="1"/>
          </p:cNvSpPr>
          <p:nvPr>
            <p:ph type="title"/>
          </p:nvPr>
        </p:nvSpPr>
        <p:spPr>
          <a:xfrm>
            <a:off x="872050" y="2918200"/>
            <a:ext cx="7390500" cy="11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Lessons Learnt</a:t>
            </a:r>
          </a:p>
        </p:txBody>
      </p:sp>
      <p:sp>
        <p:nvSpPr>
          <p:cNvPr id="8803" name="Google Shape;8803;p46"/>
          <p:cNvSpPr txBox="1">
            <a:spLocks noGrp="1"/>
          </p:cNvSpPr>
          <p:nvPr>
            <p:ph type="title" idx="2"/>
          </p:nvPr>
        </p:nvSpPr>
        <p:spPr>
          <a:xfrm>
            <a:off x="1814425" y="974083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04" name="Google Shape;8804;p46"/>
          <p:cNvSpPr txBox="1">
            <a:spLocks noGrp="1"/>
          </p:cNvSpPr>
          <p:nvPr>
            <p:ph type="subTitle" idx="1"/>
          </p:nvPr>
        </p:nvSpPr>
        <p:spPr>
          <a:xfrm>
            <a:off x="2531537" y="4093212"/>
            <a:ext cx="40809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I’ve learnt so far</a:t>
            </a:r>
          </a:p>
        </p:txBody>
      </p:sp>
      <p:grpSp>
        <p:nvGrpSpPr>
          <p:cNvPr id="8805" name="Google Shape;8805;p46"/>
          <p:cNvGrpSpPr/>
          <p:nvPr/>
        </p:nvGrpSpPr>
        <p:grpSpPr>
          <a:xfrm>
            <a:off x="1829795" y="3063948"/>
            <a:ext cx="259159" cy="272180"/>
            <a:chOff x="4685992" y="1362548"/>
            <a:chExt cx="720886" cy="757106"/>
          </a:xfrm>
        </p:grpSpPr>
        <p:sp>
          <p:nvSpPr>
            <p:cNvPr id="8806" name="Google Shape;8806;p4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4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4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4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4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4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4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4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4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4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4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4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6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6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46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6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6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6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6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6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6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6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46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46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1" name="Google Shape;8831;p46"/>
          <p:cNvGrpSpPr/>
          <p:nvPr/>
        </p:nvGrpSpPr>
        <p:grpSpPr>
          <a:xfrm rot="2700000">
            <a:off x="6912295" y="3218898"/>
            <a:ext cx="124930" cy="124095"/>
            <a:chOff x="4891103" y="1571383"/>
            <a:chExt cx="347518" cy="345195"/>
          </a:xfrm>
        </p:grpSpPr>
        <p:sp>
          <p:nvSpPr>
            <p:cNvPr id="8832" name="Google Shape;8832;p4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4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4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4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5" name="Google Shape;8845;p46"/>
          <p:cNvGrpSpPr/>
          <p:nvPr/>
        </p:nvGrpSpPr>
        <p:grpSpPr>
          <a:xfrm>
            <a:off x="7675520" y="3960685"/>
            <a:ext cx="259159" cy="272180"/>
            <a:chOff x="4685992" y="1362548"/>
            <a:chExt cx="720886" cy="757106"/>
          </a:xfrm>
        </p:grpSpPr>
        <p:sp>
          <p:nvSpPr>
            <p:cNvPr id="8846" name="Google Shape;8846;p4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4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4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4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4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4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4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4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4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4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4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4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4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46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46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46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46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46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46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46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46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46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46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46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46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1" name="Google Shape;8871;p46"/>
          <p:cNvGrpSpPr/>
          <p:nvPr/>
        </p:nvGrpSpPr>
        <p:grpSpPr>
          <a:xfrm rot="2700000">
            <a:off x="1401395" y="4179285"/>
            <a:ext cx="124930" cy="124095"/>
            <a:chOff x="4891103" y="1571383"/>
            <a:chExt cx="347518" cy="345195"/>
          </a:xfrm>
        </p:grpSpPr>
        <p:sp>
          <p:nvSpPr>
            <p:cNvPr id="8872" name="Google Shape;8872;p46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46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46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46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46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46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46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46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46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46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46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46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46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5" name="Google Shape;8885;p46"/>
          <p:cNvGrpSpPr/>
          <p:nvPr/>
        </p:nvGrpSpPr>
        <p:grpSpPr>
          <a:xfrm>
            <a:off x="7479068" y="3267682"/>
            <a:ext cx="387080" cy="448243"/>
            <a:chOff x="7858018" y="1295107"/>
            <a:chExt cx="387080" cy="448243"/>
          </a:xfrm>
        </p:grpSpPr>
        <p:sp>
          <p:nvSpPr>
            <p:cNvPr id="8886" name="Google Shape;8886;p46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87" name="Google Shape;8887;p46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8888" name="Google Shape;8888;p46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46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46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46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46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93" name="Google Shape;8893;p46"/>
          <p:cNvGrpSpPr/>
          <p:nvPr/>
        </p:nvGrpSpPr>
        <p:grpSpPr>
          <a:xfrm>
            <a:off x="1150843" y="3476507"/>
            <a:ext cx="387080" cy="392693"/>
            <a:chOff x="6301268" y="2035382"/>
            <a:chExt cx="387080" cy="392693"/>
          </a:xfrm>
        </p:grpSpPr>
        <p:sp>
          <p:nvSpPr>
            <p:cNvPr id="8894" name="Google Shape;8894;p46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5" name="Google Shape;8895;p46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8896" name="Google Shape;8896;p46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46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46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46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46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01" name="Google Shape;8901;p46"/>
          <p:cNvGrpSpPr/>
          <p:nvPr/>
        </p:nvGrpSpPr>
        <p:grpSpPr>
          <a:xfrm>
            <a:off x="6106251" y="789098"/>
            <a:ext cx="962602" cy="1005848"/>
            <a:chOff x="-408599" y="3402973"/>
            <a:chExt cx="962602" cy="1005848"/>
          </a:xfrm>
        </p:grpSpPr>
        <p:grpSp>
          <p:nvGrpSpPr>
            <p:cNvPr id="8902" name="Google Shape;8902;p46"/>
            <p:cNvGrpSpPr/>
            <p:nvPr/>
          </p:nvGrpSpPr>
          <p:grpSpPr>
            <a:xfrm>
              <a:off x="-314130" y="3592824"/>
              <a:ext cx="770373" cy="800422"/>
              <a:chOff x="4992275" y="2417675"/>
              <a:chExt cx="384300" cy="399122"/>
            </a:xfrm>
          </p:grpSpPr>
          <p:sp>
            <p:nvSpPr>
              <p:cNvPr id="8903" name="Google Shape;8903;p46"/>
              <p:cNvSpPr/>
              <p:nvPr/>
            </p:nvSpPr>
            <p:spPr>
              <a:xfrm>
                <a:off x="4992275" y="2417675"/>
                <a:ext cx="3843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46"/>
              <p:cNvSpPr/>
              <p:nvPr/>
            </p:nvSpPr>
            <p:spPr>
              <a:xfrm>
                <a:off x="5017893" y="2597497"/>
                <a:ext cx="335400" cy="2193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05" name="Google Shape;8905;p46"/>
            <p:cNvSpPr/>
            <p:nvPr/>
          </p:nvSpPr>
          <p:spPr>
            <a:xfrm>
              <a:off x="-331423" y="3427089"/>
              <a:ext cx="788966" cy="431223"/>
            </a:xfrm>
            <a:custGeom>
              <a:avLst/>
              <a:gdLst/>
              <a:ahLst/>
              <a:cxnLst/>
              <a:rect l="l" t="t" r="r" b="b"/>
              <a:pathLst>
                <a:path w="15743" h="8601" extrusionOk="0">
                  <a:moveTo>
                    <a:pt x="385" y="1"/>
                  </a:moveTo>
                  <a:lnTo>
                    <a:pt x="385" y="1913"/>
                  </a:lnTo>
                  <a:lnTo>
                    <a:pt x="2297" y="1913"/>
                  </a:lnTo>
                  <a:lnTo>
                    <a:pt x="2297" y="4295"/>
                  </a:lnTo>
                  <a:lnTo>
                    <a:pt x="1335" y="4295"/>
                  </a:lnTo>
                  <a:lnTo>
                    <a:pt x="1335" y="5257"/>
                  </a:lnTo>
                  <a:lnTo>
                    <a:pt x="1335" y="7169"/>
                  </a:lnTo>
                  <a:lnTo>
                    <a:pt x="0" y="7169"/>
                  </a:lnTo>
                  <a:lnTo>
                    <a:pt x="0" y="8600"/>
                  </a:lnTo>
                  <a:lnTo>
                    <a:pt x="2946" y="8600"/>
                  </a:lnTo>
                  <a:lnTo>
                    <a:pt x="2946" y="7734"/>
                  </a:lnTo>
                  <a:lnTo>
                    <a:pt x="6302" y="7734"/>
                  </a:lnTo>
                  <a:lnTo>
                    <a:pt x="6302" y="6206"/>
                  </a:lnTo>
                  <a:lnTo>
                    <a:pt x="7745" y="6206"/>
                  </a:lnTo>
                  <a:lnTo>
                    <a:pt x="7745" y="5257"/>
                  </a:lnTo>
                  <a:lnTo>
                    <a:pt x="9344" y="5257"/>
                  </a:lnTo>
                  <a:lnTo>
                    <a:pt x="9344" y="4295"/>
                  </a:lnTo>
                  <a:lnTo>
                    <a:pt x="13506" y="4295"/>
                  </a:lnTo>
                  <a:lnTo>
                    <a:pt x="13506" y="2382"/>
                  </a:lnTo>
                  <a:lnTo>
                    <a:pt x="15743" y="2382"/>
                  </a:lnTo>
                  <a:lnTo>
                    <a:pt x="15743" y="1"/>
                  </a:lnTo>
                  <a:lnTo>
                    <a:pt x="12351" y="1"/>
                  </a:lnTo>
                  <a:lnTo>
                    <a:pt x="12351" y="951"/>
                  </a:lnTo>
                  <a:lnTo>
                    <a:pt x="11257" y="951"/>
                  </a:lnTo>
                  <a:lnTo>
                    <a:pt x="11257" y="2863"/>
                  </a:lnTo>
                  <a:lnTo>
                    <a:pt x="4859" y="2863"/>
                  </a:lnTo>
                  <a:lnTo>
                    <a:pt x="4859" y="951"/>
                  </a:lnTo>
                  <a:lnTo>
                    <a:pt x="3897" y="951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46"/>
            <p:cNvSpPr/>
            <p:nvPr/>
          </p:nvSpPr>
          <p:spPr>
            <a:xfrm>
              <a:off x="-360389" y="3498886"/>
              <a:ext cx="144082" cy="191772"/>
            </a:xfrm>
            <a:custGeom>
              <a:avLst/>
              <a:gdLst/>
              <a:ahLst/>
              <a:cxnLst/>
              <a:rect l="l" t="t" r="r" b="b"/>
              <a:pathLst>
                <a:path w="2875" h="3825" extrusionOk="0">
                  <a:moveTo>
                    <a:pt x="1" y="0"/>
                  </a:moveTo>
                  <a:lnTo>
                    <a:pt x="1" y="3825"/>
                  </a:lnTo>
                  <a:lnTo>
                    <a:pt x="1913" y="3825"/>
                  </a:lnTo>
                  <a:lnTo>
                    <a:pt x="1913" y="2863"/>
                  </a:lnTo>
                  <a:lnTo>
                    <a:pt x="2875" y="2863"/>
                  </a:lnTo>
                  <a:lnTo>
                    <a:pt x="2875" y="950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46"/>
            <p:cNvSpPr/>
            <p:nvPr/>
          </p:nvSpPr>
          <p:spPr>
            <a:xfrm>
              <a:off x="361060" y="3498886"/>
              <a:ext cx="144683" cy="191772"/>
            </a:xfrm>
            <a:custGeom>
              <a:avLst/>
              <a:gdLst/>
              <a:ahLst/>
              <a:cxnLst/>
              <a:rect l="l" t="t" r="r" b="b"/>
              <a:pathLst>
                <a:path w="2887" h="3825" extrusionOk="0">
                  <a:moveTo>
                    <a:pt x="1925" y="0"/>
                  </a:moveTo>
                  <a:lnTo>
                    <a:pt x="1925" y="950"/>
                  </a:lnTo>
                  <a:lnTo>
                    <a:pt x="0" y="950"/>
                  </a:lnTo>
                  <a:lnTo>
                    <a:pt x="0" y="2863"/>
                  </a:lnTo>
                  <a:lnTo>
                    <a:pt x="963" y="2863"/>
                  </a:lnTo>
                  <a:lnTo>
                    <a:pt x="963" y="3825"/>
                  </a:lnTo>
                  <a:lnTo>
                    <a:pt x="2887" y="3825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46"/>
            <p:cNvSpPr/>
            <p:nvPr/>
          </p:nvSpPr>
          <p:spPr>
            <a:xfrm>
              <a:off x="-264570" y="4025877"/>
              <a:ext cx="120578" cy="167706"/>
            </a:xfrm>
            <a:custGeom>
              <a:avLst/>
              <a:gdLst/>
              <a:ahLst/>
              <a:cxnLst/>
              <a:rect l="l" t="t" r="r" b="b"/>
              <a:pathLst>
                <a:path w="2406" h="3345" extrusionOk="0">
                  <a:moveTo>
                    <a:pt x="1" y="1"/>
                  </a:moveTo>
                  <a:lnTo>
                    <a:pt x="1" y="3344"/>
                  </a:lnTo>
                  <a:lnTo>
                    <a:pt x="482" y="3344"/>
                  </a:lnTo>
                  <a:lnTo>
                    <a:pt x="482" y="2803"/>
                  </a:lnTo>
                  <a:lnTo>
                    <a:pt x="1131" y="2803"/>
                  </a:lnTo>
                  <a:lnTo>
                    <a:pt x="1131" y="2382"/>
                  </a:lnTo>
                  <a:lnTo>
                    <a:pt x="1131" y="1913"/>
                  </a:lnTo>
                  <a:lnTo>
                    <a:pt x="1612" y="1913"/>
                  </a:lnTo>
                  <a:lnTo>
                    <a:pt x="1612" y="1432"/>
                  </a:lnTo>
                  <a:lnTo>
                    <a:pt x="2406" y="1432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46"/>
            <p:cNvSpPr/>
            <p:nvPr/>
          </p:nvSpPr>
          <p:spPr>
            <a:xfrm>
              <a:off x="289346" y="4025877"/>
              <a:ext cx="119976" cy="167706"/>
            </a:xfrm>
            <a:custGeom>
              <a:avLst/>
              <a:gdLst/>
              <a:ahLst/>
              <a:cxnLst/>
              <a:rect l="l" t="t" r="r" b="b"/>
              <a:pathLst>
                <a:path w="2394" h="3345" extrusionOk="0">
                  <a:moveTo>
                    <a:pt x="1" y="1"/>
                  </a:moveTo>
                  <a:lnTo>
                    <a:pt x="1" y="1432"/>
                  </a:lnTo>
                  <a:lnTo>
                    <a:pt x="795" y="1432"/>
                  </a:lnTo>
                  <a:lnTo>
                    <a:pt x="795" y="1913"/>
                  </a:lnTo>
                  <a:lnTo>
                    <a:pt x="1276" y="1913"/>
                  </a:lnTo>
                  <a:lnTo>
                    <a:pt x="1276" y="2382"/>
                  </a:lnTo>
                  <a:lnTo>
                    <a:pt x="1276" y="2803"/>
                  </a:lnTo>
                  <a:lnTo>
                    <a:pt x="1913" y="2803"/>
                  </a:lnTo>
                  <a:lnTo>
                    <a:pt x="1913" y="3344"/>
                  </a:lnTo>
                  <a:lnTo>
                    <a:pt x="2394" y="3344"/>
                  </a:lnTo>
                  <a:lnTo>
                    <a:pt x="2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46"/>
            <p:cNvSpPr/>
            <p:nvPr/>
          </p:nvSpPr>
          <p:spPr>
            <a:xfrm>
              <a:off x="-256151" y="4312912"/>
              <a:ext cx="104390" cy="53696"/>
            </a:xfrm>
            <a:custGeom>
              <a:avLst/>
              <a:gdLst/>
              <a:ahLst/>
              <a:cxnLst/>
              <a:rect l="l" t="t" r="r" b="b"/>
              <a:pathLst>
                <a:path w="2083" h="1071" extrusionOk="0">
                  <a:moveTo>
                    <a:pt x="1" y="1"/>
                  </a:moveTo>
                  <a:lnTo>
                    <a:pt x="1" y="1071"/>
                  </a:lnTo>
                  <a:lnTo>
                    <a:pt x="2082" y="1071"/>
                  </a:lnTo>
                  <a:lnTo>
                    <a:pt x="2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46"/>
            <p:cNvSpPr/>
            <p:nvPr/>
          </p:nvSpPr>
          <p:spPr>
            <a:xfrm>
              <a:off x="301424" y="4312912"/>
              <a:ext cx="103689" cy="53696"/>
            </a:xfrm>
            <a:custGeom>
              <a:avLst/>
              <a:gdLst/>
              <a:ahLst/>
              <a:cxnLst/>
              <a:rect l="l" t="t" r="r" b="b"/>
              <a:pathLst>
                <a:path w="2069" h="1071" extrusionOk="0">
                  <a:moveTo>
                    <a:pt x="0" y="1"/>
                  </a:moveTo>
                  <a:lnTo>
                    <a:pt x="0" y="1071"/>
                  </a:lnTo>
                  <a:lnTo>
                    <a:pt x="2069" y="1071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46"/>
            <p:cNvSpPr/>
            <p:nvPr/>
          </p:nvSpPr>
          <p:spPr>
            <a:xfrm>
              <a:off x="409271" y="3690610"/>
              <a:ext cx="96472" cy="95911"/>
            </a:xfrm>
            <a:custGeom>
              <a:avLst/>
              <a:gdLst/>
              <a:ahLst/>
              <a:cxnLst/>
              <a:rect l="l" t="t" r="r" b="b"/>
              <a:pathLst>
                <a:path w="1925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1" y="1913"/>
                  </a:lnTo>
                  <a:lnTo>
                    <a:pt x="963" y="1913"/>
                  </a:lnTo>
                  <a:lnTo>
                    <a:pt x="963" y="950"/>
                  </a:lnTo>
                  <a:lnTo>
                    <a:pt x="1925" y="950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46"/>
            <p:cNvSpPr/>
            <p:nvPr/>
          </p:nvSpPr>
          <p:spPr>
            <a:xfrm>
              <a:off x="-360389" y="3690610"/>
              <a:ext cx="95871" cy="95911"/>
            </a:xfrm>
            <a:custGeom>
              <a:avLst/>
              <a:gdLst/>
              <a:ahLst/>
              <a:cxnLst/>
              <a:rect l="l" t="t" r="r" b="b"/>
              <a:pathLst>
                <a:path w="1913" h="1913" extrusionOk="0">
                  <a:moveTo>
                    <a:pt x="1" y="1"/>
                  </a:moveTo>
                  <a:lnTo>
                    <a:pt x="1" y="950"/>
                  </a:lnTo>
                  <a:lnTo>
                    <a:pt x="963" y="950"/>
                  </a:lnTo>
                  <a:lnTo>
                    <a:pt x="963" y="1913"/>
                  </a:lnTo>
                  <a:lnTo>
                    <a:pt x="1913" y="1913"/>
                  </a:lnTo>
                  <a:lnTo>
                    <a:pt x="1913" y="950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46"/>
            <p:cNvSpPr/>
            <p:nvPr/>
          </p:nvSpPr>
          <p:spPr>
            <a:xfrm>
              <a:off x="-360389" y="3786472"/>
              <a:ext cx="95871" cy="239452"/>
            </a:xfrm>
            <a:custGeom>
              <a:avLst/>
              <a:gdLst/>
              <a:ahLst/>
              <a:cxnLst/>
              <a:rect l="l" t="t" r="r" b="b"/>
              <a:pathLst>
                <a:path w="1913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1" y="1901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1" y="4776"/>
                  </a:lnTo>
                  <a:lnTo>
                    <a:pt x="963" y="4776"/>
                  </a:lnTo>
                  <a:lnTo>
                    <a:pt x="963" y="3814"/>
                  </a:lnTo>
                  <a:lnTo>
                    <a:pt x="1913" y="3814"/>
                  </a:lnTo>
                  <a:lnTo>
                    <a:pt x="1913" y="2863"/>
                  </a:lnTo>
                  <a:lnTo>
                    <a:pt x="963" y="2863"/>
                  </a:lnTo>
                  <a:lnTo>
                    <a:pt x="963" y="2382"/>
                  </a:lnTo>
                  <a:lnTo>
                    <a:pt x="1913" y="2382"/>
                  </a:lnTo>
                  <a:lnTo>
                    <a:pt x="1913" y="1432"/>
                  </a:lnTo>
                  <a:lnTo>
                    <a:pt x="963" y="1432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46"/>
            <p:cNvSpPr/>
            <p:nvPr/>
          </p:nvSpPr>
          <p:spPr>
            <a:xfrm>
              <a:off x="-312169" y="4025862"/>
              <a:ext cx="47653" cy="95933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51" y="96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46"/>
            <p:cNvSpPr/>
            <p:nvPr/>
          </p:nvSpPr>
          <p:spPr>
            <a:xfrm>
              <a:off x="-312179" y="4121739"/>
              <a:ext cx="47660" cy="47730"/>
            </a:xfrm>
            <a:custGeom>
              <a:avLst/>
              <a:gdLst/>
              <a:ahLst/>
              <a:cxnLst/>
              <a:rect l="l" t="t" r="r" b="b"/>
              <a:pathLst>
                <a:path w="951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51" y="951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46"/>
            <p:cNvSpPr/>
            <p:nvPr/>
          </p:nvSpPr>
          <p:spPr>
            <a:xfrm>
              <a:off x="-312179" y="4169420"/>
              <a:ext cx="47660" cy="48281"/>
            </a:xfrm>
            <a:custGeom>
              <a:avLst/>
              <a:gdLst/>
              <a:ahLst/>
              <a:cxnLst/>
              <a:rect l="l" t="t" r="r" b="b"/>
              <a:pathLst>
                <a:path w="951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51" y="962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46"/>
            <p:cNvSpPr/>
            <p:nvPr/>
          </p:nvSpPr>
          <p:spPr>
            <a:xfrm>
              <a:off x="-360389" y="3451205"/>
              <a:ext cx="192293" cy="239452"/>
            </a:xfrm>
            <a:custGeom>
              <a:avLst/>
              <a:gdLst/>
              <a:ahLst/>
              <a:cxnLst/>
              <a:rect l="l" t="t" r="r" b="b"/>
              <a:pathLst>
                <a:path w="3837" h="4776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  <a:moveTo>
                    <a:pt x="963" y="951"/>
                  </a:moveTo>
                  <a:lnTo>
                    <a:pt x="963" y="1901"/>
                  </a:lnTo>
                  <a:lnTo>
                    <a:pt x="2875" y="1901"/>
                  </a:lnTo>
                  <a:lnTo>
                    <a:pt x="2875" y="951"/>
                  </a:lnTo>
                  <a:close/>
                  <a:moveTo>
                    <a:pt x="2875" y="1901"/>
                  </a:moveTo>
                  <a:lnTo>
                    <a:pt x="2875" y="2863"/>
                  </a:lnTo>
                  <a:lnTo>
                    <a:pt x="2875" y="3814"/>
                  </a:lnTo>
                  <a:lnTo>
                    <a:pt x="3837" y="3814"/>
                  </a:lnTo>
                  <a:lnTo>
                    <a:pt x="3837" y="2863"/>
                  </a:lnTo>
                  <a:lnTo>
                    <a:pt x="3837" y="1901"/>
                  </a:lnTo>
                  <a:close/>
                  <a:moveTo>
                    <a:pt x="1913" y="3814"/>
                  </a:moveTo>
                  <a:lnTo>
                    <a:pt x="1913" y="4776"/>
                  </a:lnTo>
                  <a:lnTo>
                    <a:pt x="2875" y="4776"/>
                  </a:lnTo>
                  <a:lnTo>
                    <a:pt x="2875" y="38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46"/>
            <p:cNvSpPr/>
            <p:nvPr/>
          </p:nvSpPr>
          <p:spPr>
            <a:xfrm>
              <a:off x="-408599" y="3498886"/>
              <a:ext cx="48261" cy="191772"/>
            </a:xfrm>
            <a:custGeom>
              <a:avLst/>
              <a:gdLst/>
              <a:ahLst/>
              <a:cxnLst/>
              <a:rect l="l" t="t" r="r" b="b"/>
              <a:pathLst>
                <a:path w="963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46"/>
            <p:cNvSpPr/>
            <p:nvPr/>
          </p:nvSpPr>
          <p:spPr>
            <a:xfrm>
              <a:off x="-312179" y="3402973"/>
              <a:ext cx="240554" cy="143541"/>
            </a:xfrm>
            <a:custGeom>
              <a:avLst/>
              <a:gdLst/>
              <a:ahLst/>
              <a:cxnLst/>
              <a:rect l="l" t="t" r="r" b="b"/>
              <a:pathLst>
                <a:path w="4800" h="2863" extrusionOk="0">
                  <a:moveTo>
                    <a:pt x="1" y="1"/>
                  </a:moveTo>
                  <a:lnTo>
                    <a:pt x="1" y="963"/>
                  </a:lnTo>
                  <a:lnTo>
                    <a:pt x="2875" y="963"/>
                  </a:lnTo>
                  <a:lnTo>
                    <a:pt x="2875" y="1913"/>
                  </a:lnTo>
                  <a:lnTo>
                    <a:pt x="3837" y="1913"/>
                  </a:lnTo>
                  <a:lnTo>
                    <a:pt x="3837" y="2863"/>
                  </a:lnTo>
                  <a:lnTo>
                    <a:pt x="4799" y="2863"/>
                  </a:lnTo>
                  <a:lnTo>
                    <a:pt x="4799" y="1913"/>
                  </a:lnTo>
                  <a:lnTo>
                    <a:pt x="4799" y="963"/>
                  </a:lnTo>
                  <a:lnTo>
                    <a:pt x="3837" y="963"/>
                  </a:lnTo>
                  <a:lnTo>
                    <a:pt x="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46"/>
            <p:cNvSpPr/>
            <p:nvPr/>
          </p:nvSpPr>
          <p:spPr>
            <a:xfrm>
              <a:off x="-119889" y="3546466"/>
              <a:ext cx="385187" cy="48332"/>
            </a:xfrm>
            <a:custGeom>
              <a:avLst/>
              <a:gdLst/>
              <a:ahLst/>
              <a:cxnLst/>
              <a:rect l="l" t="t" r="r" b="b"/>
              <a:pathLst>
                <a:path w="7686" h="964" extrusionOk="0">
                  <a:moveTo>
                    <a:pt x="0" y="1"/>
                  </a:moveTo>
                  <a:lnTo>
                    <a:pt x="0" y="963"/>
                  </a:lnTo>
                  <a:lnTo>
                    <a:pt x="7686" y="963"/>
                  </a:lnTo>
                  <a:lnTo>
                    <a:pt x="7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46"/>
            <p:cNvSpPr/>
            <p:nvPr/>
          </p:nvSpPr>
          <p:spPr>
            <a:xfrm>
              <a:off x="409271" y="3786472"/>
              <a:ext cx="96472" cy="239452"/>
            </a:xfrm>
            <a:custGeom>
              <a:avLst/>
              <a:gdLst/>
              <a:ahLst/>
              <a:cxnLst/>
              <a:rect l="l" t="t" r="r" b="b"/>
              <a:pathLst>
                <a:path w="1925" h="4776" extrusionOk="0">
                  <a:moveTo>
                    <a:pt x="963" y="1"/>
                  </a:moveTo>
                  <a:lnTo>
                    <a:pt x="963" y="951"/>
                  </a:lnTo>
                  <a:lnTo>
                    <a:pt x="963" y="1432"/>
                  </a:lnTo>
                  <a:lnTo>
                    <a:pt x="1" y="1432"/>
                  </a:lnTo>
                  <a:lnTo>
                    <a:pt x="1" y="2382"/>
                  </a:lnTo>
                  <a:lnTo>
                    <a:pt x="963" y="2382"/>
                  </a:lnTo>
                  <a:lnTo>
                    <a:pt x="963" y="2863"/>
                  </a:lnTo>
                  <a:lnTo>
                    <a:pt x="1" y="2863"/>
                  </a:lnTo>
                  <a:lnTo>
                    <a:pt x="1" y="3814"/>
                  </a:lnTo>
                  <a:lnTo>
                    <a:pt x="963" y="3814"/>
                  </a:lnTo>
                  <a:lnTo>
                    <a:pt x="963" y="4776"/>
                  </a:lnTo>
                  <a:lnTo>
                    <a:pt x="1925" y="4776"/>
                  </a:lnTo>
                  <a:lnTo>
                    <a:pt x="1925" y="3814"/>
                  </a:lnTo>
                  <a:lnTo>
                    <a:pt x="1925" y="2863"/>
                  </a:lnTo>
                  <a:lnTo>
                    <a:pt x="1925" y="1901"/>
                  </a:lnTo>
                  <a:lnTo>
                    <a:pt x="1925" y="951"/>
                  </a:lnTo>
                  <a:lnTo>
                    <a:pt x="1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46"/>
            <p:cNvSpPr/>
            <p:nvPr/>
          </p:nvSpPr>
          <p:spPr>
            <a:xfrm>
              <a:off x="409262" y="4025862"/>
              <a:ext cx="48267" cy="95933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46"/>
            <p:cNvSpPr/>
            <p:nvPr/>
          </p:nvSpPr>
          <p:spPr>
            <a:xfrm>
              <a:off x="409271" y="4121739"/>
              <a:ext cx="48261" cy="47730"/>
            </a:xfrm>
            <a:custGeom>
              <a:avLst/>
              <a:gdLst/>
              <a:ahLst/>
              <a:cxnLst/>
              <a:rect l="l" t="t" r="r" b="b"/>
              <a:pathLst>
                <a:path w="963" h="952" extrusionOk="0">
                  <a:moveTo>
                    <a:pt x="1" y="1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46"/>
            <p:cNvSpPr/>
            <p:nvPr/>
          </p:nvSpPr>
          <p:spPr>
            <a:xfrm>
              <a:off x="409271" y="4169420"/>
              <a:ext cx="48261" cy="48281"/>
            </a:xfrm>
            <a:custGeom>
              <a:avLst/>
              <a:gdLst/>
              <a:ahLst/>
              <a:cxnLst/>
              <a:rect l="l" t="t" r="r" b="b"/>
              <a:pathLst>
                <a:path w="963" h="963" extrusionOk="0">
                  <a:moveTo>
                    <a:pt x="1" y="0"/>
                  </a:moveTo>
                  <a:lnTo>
                    <a:pt x="1" y="962"/>
                  </a:lnTo>
                  <a:lnTo>
                    <a:pt x="963" y="962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46"/>
            <p:cNvSpPr/>
            <p:nvPr/>
          </p:nvSpPr>
          <p:spPr>
            <a:xfrm>
              <a:off x="-312179" y="4217652"/>
              <a:ext cx="769722" cy="191170"/>
            </a:xfrm>
            <a:custGeom>
              <a:avLst/>
              <a:gdLst/>
              <a:ahLst/>
              <a:cxnLst/>
              <a:rect l="l" t="t" r="r" b="b"/>
              <a:pathLst>
                <a:path w="15359" h="3813" extrusionOk="0">
                  <a:moveTo>
                    <a:pt x="1" y="0"/>
                  </a:moveTo>
                  <a:lnTo>
                    <a:pt x="1" y="950"/>
                  </a:lnTo>
                  <a:lnTo>
                    <a:pt x="951" y="950"/>
                  </a:lnTo>
                  <a:lnTo>
                    <a:pt x="951" y="1901"/>
                  </a:lnTo>
                  <a:lnTo>
                    <a:pt x="157" y="1901"/>
                  </a:lnTo>
                  <a:lnTo>
                    <a:pt x="157" y="2863"/>
                  </a:lnTo>
                  <a:lnTo>
                    <a:pt x="157" y="3812"/>
                  </a:lnTo>
                  <a:lnTo>
                    <a:pt x="15203" y="3812"/>
                  </a:lnTo>
                  <a:lnTo>
                    <a:pt x="15203" y="2863"/>
                  </a:lnTo>
                  <a:lnTo>
                    <a:pt x="15203" y="1901"/>
                  </a:lnTo>
                  <a:lnTo>
                    <a:pt x="14397" y="1901"/>
                  </a:lnTo>
                  <a:lnTo>
                    <a:pt x="14397" y="950"/>
                  </a:lnTo>
                  <a:lnTo>
                    <a:pt x="15359" y="950"/>
                  </a:lnTo>
                  <a:lnTo>
                    <a:pt x="15359" y="0"/>
                  </a:lnTo>
                  <a:lnTo>
                    <a:pt x="13434" y="0"/>
                  </a:lnTo>
                  <a:lnTo>
                    <a:pt x="13434" y="950"/>
                  </a:lnTo>
                  <a:lnTo>
                    <a:pt x="13434" y="1901"/>
                  </a:lnTo>
                  <a:lnTo>
                    <a:pt x="14241" y="1901"/>
                  </a:lnTo>
                  <a:lnTo>
                    <a:pt x="14241" y="2863"/>
                  </a:lnTo>
                  <a:lnTo>
                    <a:pt x="12316" y="2863"/>
                  </a:lnTo>
                  <a:lnTo>
                    <a:pt x="12316" y="1901"/>
                  </a:lnTo>
                  <a:lnTo>
                    <a:pt x="10392" y="1901"/>
                  </a:lnTo>
                  <a:lnTo>
                    <a:pt x="10392" y="2863"/>
                  </a:lnTo>
                  <a:lnTo>
                    <a:pt x="4956" y="2863"/>
                  </a:lnTo>
                  <a:lnTo>
                    <a:pt x="4956" y="1901"/>
                  </a:lnTo>
                  <a:lnTo>
                    <a:pt x="3032" y="1901"/>
                  </a:lnTo>
                  <a:lnTo>
                    <a:pt x="3032" y="2863"/>
                  </a:lnTo>
                  <a:lnTo>
                    <a:pt x="1119" y="2863"/>
                  </a:lnTo>
                  <a:lnTo>
                    <a:pt x="1119" y="1901"/>
                  </a:lnTo>
                  <a:lnTo>
                    <a:pt x="1913" y="1901"/>
                  </a:lnTo>
                  <a:lnTo>
                    <a:pt x="1913" y="950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46"/>
            <p:cNvSpPr/>
            <p:nvPr/>
          </p:nvSpPr>
          <p:spPr>
            <a:xfrm>
              <a:off x="217031" y="3402973"/>
              <a:ext cx="288715" cy="287683"/>
            </a:xfrm>
            <a:custGeom>
              <a:avLst/>
              <a:gdLst/>
              <a:ahLst/>
              <a:cxnLst/>
              <a:rect l="l" t="t" r="r" b="b"/>
              <a:pathLst>
                <a:path w="5761" h="5738" extrusionOk="0">
                  <a:moveTo>
                    <a:pt x="4799" y="963"/>
                  </a:moveTo>
                  <a:lnTo>
                    <a:pt x="4799" y="1913"/>
                  </a:lnTo>
                  <a:lnTo>
                    <a:pt x="5761" y="1913"/>
                  </a:lnTo>
                  <a:lnTo>
                    <a:pt x="5761" y="963"/>
                  </a:lnTo>
                  <a:close/>
                  <a:moveTo>
                    <a:pt x="963" y="1"/>
                  </a:moveTo>
                  <a:lnTo>
                    <a:pt x="963" y="963"/>
                  </a:lnTo>
                  <a:lnTo>
                    <a:pt x="1" y="963"/>
                  </a:lnTo>
                  <a:lnTo>
                    <a:pt x="1" y="1913"/>
                  </a:lnTo>
                  <a:lnTo>
                    <a:pt x="1" y="2863"/>
                  </a:lnTo>
                  <a:lnTo>
                    <a:pt x="963" y="2863"/>
                  </a:lnTo>
                  <a:lnTo>
                    <a:pt x="963" y="1913"/>
                  </a:lnTo>
                  <a:lnTo>
                    <a:pt x="1912" y="1913"/>
                  </a:lnTo>
                  <a:lnTo>
                    <a:pt x="1912" y="963"/>
                  </a:lnTo>
                  <a:lnTo>
                    <a:pt x="4799" y="963"/>
                  </a:lnTo>
                  <a:lnTo>
                    <a:pt x="4799" y="1"/>
                  </a:lnTo>
                  <a:close/>
                  <a:moveTo>
                    <a:pt x="2874" y="1913"/>
                  </a:moveTo>
                  <a:lnTo>
                    <a:pt x="2874" y="2863"/>
                  </a:lnTo>
                  <a:lnTo>
                    <a:pt x="4799" y="2863"/>
                  </a:lnTo>
                  <a:lnTo>
                    <a:pt x="4799" y="1913"/>
                  </a:lnTo>
                  <a:close/>
                  <a:moveTo>
                    <a:pt x="1912" y="2863"/>
                  </a:moveTo>
                  <a:lnTo>
                    <a:pt x="1912" y="3825"/>
                  </a:lnTo>
                  <a:lnTo>
                    <a:pt x="1912" y="4776"/>
                  </a:lnTo>
                  <a:lnTo>
                    <a:pt x="2874" y="4776"/>
                  </a:lnTo>
                  <a:lnTo>
                    <a:pt x="2874" y="3825"/>
                  </a:lnTo>
                  <a:lnTo>
                    <a:pt x="2874" y="2863"/>
                  </a:lnTo>
                  <a:close/>
                  <a:moveTo>
                    <a:pt x="2874" y="4776"/>
                  </a:moveTo>
                  <a:lnTo>
                    <a:pt x="2874" y="5738"/>
                  </a:lnTo>
                  <a:lnTo>
                    <a:pt x="3837" y="5738"/>
                  </a:lnTo>
                  <a:lnTo>
                    <a:pt x="3837" y="47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46"/>
            <p:cNvSpPr/>
            <p:nvPr/>
          </p:nvSpPr>
          <p:spPr>
            <a:xfrm>
              <a:off x="505691" y="3498886"/>
              <a:ext cx="48311" cy="191772"/>
            </a:xfrm>
            <a:custGeom>
              <a:avLst/>
              <a:gdLst/>
              <a:ahLst/>
              <a:cxnLst/>
              <a:rect l="l" t="t" r="r" b="b"/>
              <a:pathLst>
                <a:path w="964" h="3825" extrusionOk="0">
                  <a:moveTo>
                    <a:pt x="1" y="0"/>
                  </a:moveTo>
                  <a:lnTo>
                    <a:pt x="1" y="950"/>
                  </a:lnTo>
                  <a:lnTo>
                    <a:pt x="1" y="1912"/>
                  </a:lnTo>
                  <a:lnTo>
                    <a:pt x="1" y="2863"/>
                  </a:lnTo>
                  <a:lnTo>
                    <a:pt x="1" y="3825"/>
                  </a:lnTo>
                  <a:lnTo>
                    <a:pt x="963" y="3825"/>
                  </a:lnTo>
                  <a:lnTo>
                    <a:pt x="963" y="2863"/>
                  </a:lnTo>
                  <a:lnTo>
                    <a:pt x="963" y="1912"/>
                  </a:lnTo>
                  <a:lnTo>
                    <a:pt x="963" y="950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29" name="Google Shape;8929;p46"/>
            <p:cNvGrpSpPr/>
            <p:nvPr/>
          </p:nvGrpSpPr>
          <p:grpSpPr>
            <a:xfrm>
              <a:off x="208381" y="4017912"/>
              <a:ext cx="200879" cy="111411"/>
              <a:chOff x="110627" y="4040795"/>
              <a:chExt cx="228896" cy="126935"/>
            </a:xfrm>
          </p:grpSpPr>
          <p:sp>
            <p:nvSpPr>
              <p:cNvPr id="8930" name="Google Shape;8930;p46"/>
              <p:cNvSpPr/>
              <p:nvPr/>
            </p:nvSpPr>
            <p:spPr>
              <a:xfrm>
                <a:off x="262945" y="4091781"/>
                <a:ext cx="25545" cy="2554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82" extrusionOk="0">
                    <a:moveTo>
                      <a:pt x="0" y="1"/>
                    </a:moveTo>
                    <a:lnTo>
                      <a:pt x="0" y="482"/>
                    </a:lnTo>
                    <a:lnTo>
                      <a:pt x="481" y="482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31" name="Google Shape;8931;p46"/>
              <p:cNvGrpSpPr/>
              <p:nvPr/>
            </p:nvGrpSpPr>
            <p:grpSpPr>
              <a:xfrm>
                <a:off x="110627" y="4040795"/>
                <a:ext cx="228896" cy="126935"/>
                <a:chOff x="105677" y="4040795"/>
                <a:chExt cx="228896" cy="126935"/>
              </a:xfrm>
            </p:grpSpPr>
            <p:sp>
              <p:nvSpPr>
                <p:cNvPr id="8932" name="Google Shape;8932;p46"/>
                <p:cNvSpPr/>
                <p:nvPr/>
              </p:nvSpPr>
              <p:spPr>
                <a:xfrm>
                  <a:off x="258045" y="4117274"/>
                  <a:ext cx="76528" cy="50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4" h="952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952"/>
                      </a:lnTo>
                      <a:lnTo>
                        <a:pt x="1443" y="952"/>
                      </a:lnTo>
                      <a:lnTo>
                        <a:pt x="14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3" name="Google Shape;8933;p46"/>
                <p:cNvSpPr/>
                <p:nvPr/>
              </p:nvSpPr>
              <p:spPr>
                <a:xfrm>
                  <a:off x="207009" y="4040795"/>
                  <a:ext cx="76581" cy="51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963" extrusionOk="0">
                      <a:moveTo>
                        <a:pt x="1" y="1"/>
                      </a:moveTo>
                      <a:lnTo>
                        <a:pt x="1" y="482"/>
                      </a:lnTo>
                      <a:lnTo>
                        <a:pt x="1" y="963"/>
                      </a:lnTo>
                      <a:lnTo>
                        <a:pt x="1444" y="963"/>
                      </a:lnTo>
                      <a:lnTo>
                        <a:pt x="1444" y="482"/>
                      </a:lnTo>
                      <a:lnTo>
                        <a:pt x="963" y="482"/>
                      </a:lnTo>
                      <a:lnTo>
                        <a:pt x="9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4" name="Google Shape;8934;p46"/>
                <p:cNvSpPr/>
                <p:nvPr/>
              </p:nvSpPr>
              <p:spPr>
                <a:xfrm>
                  <a:off x="105677" y="4117274"/>
                  <a:ext cx="25545" cy="24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71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5" name="Google Shape;8935;p46"/>
                <p:cNvSpPr/>
                <p:nvPr/>
              </p:nvSpPr>
              <p:spPr>
                <a:xfrm>
                  <a:off x="105677" y="4040795"/>
                  <a:ext cx="101384" cy="51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" h="963" extrusionOk="0">
                      <a:moveTo>
                        <a:pt x="481" y="1"/>
                      </a:moveTo>
                      <a:lnTo>
                        <a:pt x="481" y="482"/>
                      </a:lnTo>
                      <a:lnTo>
                        <a:pt x="0" y="482"/>
                      </a:lnTo>
                      <a:lnTo>
                        <a:pt x="0" y="963"/>
                      </a:lnTo>
                      <a:lnTo>
                        <a:pt x="1432" y="963"/>
                      </a:lnTo>
                      <a:lnTo>
                        <a:pt x="1432" y="482"/>
                      </a:lnTo>
                      <a:lnTo>
                        <a:pt x="1913" y="482"/>
                      </a:lnTo>
                      <a:lnTo>
                        <a:pt x="19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6" name="Google Shape;8936;p46"/>
                <p:cNvSpPr/>
                <p:nvPr/>
              </p:nvSpPr>
              <p:spPr>
                <a:xfrm>
                  <a:off x="105677" y="4092074"/>
                  <a:ext cx="25545" cy="24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471" extrusionOk="0">
                      <a:moveTo>
                        <a:pt x="0" y="1"/>
                      </a:moveTo>
                      <a:lnTo>
                        <a:pt x="0" y="470"/>
                      </a:lnTo>
                      <a:lnTo>
                        <a:pt x="481" y="470"/>
                      </a:lnTo>
                      <a:lnTo>
                        <a:pt x="4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937" name="Google Shape;8937;p46"/>
            <p:cNvGrpSpPr/>
            <p:nvPr/>
          </p:nvGrpSpPr>
          <p:grpSpPr>
            <a:xfrm>
              <a:off x="-264747" y="4017912"/>
              <a:ext cx="201002" cy="111413"/>
              <a:chOff x="-428489" y="4040795"/>
              <a:chExt cx="229036" cy="126938"/>
            </a:xfrm>
          </p:grpSpPr>
          <p:sp>
            <p:nvSpPr>
              <p:cNvPr id="8938" name="Google Shape;8938;p46"/>
              <p:cNvSpPr/>
              <p:nvPr/>
            </p:nvSpPr>
            <p:spPr>
              <a:xfrm>
                <a:off x="-377963" y="4040795"/>
                <a:ext cx="76528" cy="5103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63" extrusionOk="0">
                    <a:moveTo>
                      <a:pt x="482" y="1"/>
                    </a:moveTo>
                    <a:lnTo>
                      <a:pt x="482" y="482"/>
                    </a:lnTo>
                    <a:lnTo>
                      <a:pt x="0" y="482"/>
                    </a:lnTo>
                    <a:lnTo>
                      <a:pt x="0" y="963"/>
                    </a:lnTo>
                    <a:lnTo>
                      <a:pt x="1444" y="963"/>
                    </a:lnTo>
                    <a:lnTo>
                      <a:pt x="1444" y="482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46"/>
              <p:cNvSpPr/>
              <p:nvPr/>
            </p:nvSpPr>
            <p:spPr>
              <a:xfrm>
                <a:off x="-225013" y="4117274"/>
                <a:ext cx="25545" cy="2496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71" extrusionOk="0">
                    <a:moveTo>
                      <a:pt x="1" y="1"/>
                    </a:moveTo>
                    <a:lnTo>
                      <a:pt x="1" y="470"/>
                    </a:lnTo>
                    <a:lnTo>
                      <a:pt x="482" y="470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46"/>
              <p:cNvSpPr/>
              <p:nvPr/>
            </p:nvSpPr>
            <p:spPr>
              <a:xfrm>
                <a:off x="-224998" y="4091781"/>
                <a:ext cx="25545" cy="25546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82" extrusionOk="0">
                    <a:moveTo>
                      <a:pt x="1" y="1"/>
                    </a:moveTo>
                    <a:lnTo>
                      <a:pt x="1" y="482"/>
                    </a:lnTo>
                    <a:lnTo>
                      <a:pt x="482" y="482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46"/>
              <p:cNvSpPr/>
              <p:nvPr/>
            </p:nvSpPr>
            <p:spPr>
              <a:xfrm>
                <a:off x="-301488" y="4040795"/>
                <a:ext cx="102020" cy="51039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963" extrusionOk="0">
                    <a:moveTo>
                      <a:pt x="1" y="1"/>
                    </a:moveTo>
                    <a:lnTo>
                      <a:pt x="1" y="482"/>
                    </a:lnTo>
                    <a:lnTo>
                      <a:pt x="482" y="482"/>
                    </a:lnTo>
                    <a:lnTo>
                      <a:pt x="482" y="963"/>
                    </a:lnTo>
                    <a:lnTo>
                      <a:pt x="1925" y="963"/>
                    </a:lnTo>
                    <a:lnTo>
                      <a:pt x="1925" y="482"/>
                    </a:lnTo>
                    <a:lnTo>
                      <a:pt x="1444" y="482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46"/>
              <p:cNvSpPr/>
              <p:nvPr/>
            </p:nvSpPr>
            <p:spPr>
              <a:xfrm>
                <a:off x="-377961" y="4092074"/>
                <a:ext cx="25545" cy="2496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71" extrusionOk="0">
                    <a:moveTo>
                      <a:pt x="0" y="1"/>
                    </a:moveTo>
                    <a:lnTo>
                      <a:pt x="0" y="470"/>
                    </a:lnTo>
                    <a:lnTo>
                      <a:pt x="481" y="470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46"/>
              <p:cNvSpPr/>
              <p:nvPr/>
            </p:nvSpPr>
            <p:spPr>
              <a:xfrm>
                <a:off x="-428489" y="4117260"/>
                <a:ext cx="76598" cy="50473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1913" y="952"/>
                    </a:lnTo>
                    <a:lnTo>
                      <a:pt x="1913" y="470"/>
                    </a:lnTo>
                    <a:lnTo>
                      <a:pt x="2395" y="470"/>
                    </a:lnTo>
                    <a:lnTo>
                      <a:pt x="2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4" name="Google Shape;8944;p46"/>
            <p:cNvGrpSpPr/>
            <p:nvPr/>
          </p:nvGrpSpPr>
          <p:grpSpPr>
            <a:xfrm>
              <a:off x="-66525" y="3823008"/>
              <a:ext cx="259151" cy="118160"/>
              <a:chOff x="221388" y="3192908"/>
              <a:chExt cx="259151" cy="118160"/>
            </a:xfrm>
          </p:grpSpPr>
          <p:sp>
            <p:nvSpPr>
              <p:cNvPr id="8945" name="Google Shape;8945;p46"/>
              <p:cNvSpPr/>
              <p:nvPr/>
            </p:nvSpPr>
            <p:spPr>
              <a:xfrm>
                <a:off x="221388" y="3192908"/>
                <a:ext cx="45901" cy="9123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914" extrusionOk="0">
                    <a:moveTo>
                      <a:pt x="0" y="1"/>
                    </a:moveTo>
                    <a:lnTo>
                      <a:pt x="0" y="951"/>
                    </a:lnTo>
                    <a:lnTo>
                      <a:pt x="0" y="1913"/>
                    </a:lnTo>
                    <a:lnTo>
                      <a:pt x="962" y="1913"/>
                    </a:lnTo>
                    <a:lnTo>
                      <a:pt x="962" y="951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46"/>
              <p:cNvSpPr/>
              <p:nvPr/>
            </p:nvSpPr>
            <p:spPr>
              <a:xfrm>
                <a:off x="434637" y="3192908"/>
                <a:ext cx="45901" cy="9123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914" extrusionOk="0">
                    <a:moveTo>
                      <a:pt x="0" y="1"/>
                    </a:moveTo>
                    <a:lnTo>
                      <a:pt x="0" y="951"/>
                    </a:lnTo>
                    <a:lnTo>
                      <a:pt x="0" y="1913"/>
                    </a:lnTo>
                    <a:lnTo>
                      <a:pt x="962" y="1913"/>
                    </a:lnTo>
                    <a:lnTo>
                      <a:pt x="962" y="951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46"/>
              <p:cNvSpPr/>
              <p:nvPr/>
            </p:nvSpPr>
            <p:spPr>
              <a:xfrm>
                <a:off x="335495" y="3256587"/>
                <a:ext cx="30410" cy="54481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43" extrusionOk="0">
                    <a:moveTo>
                      <a:pt x="0" y="0"/>
                    </a:moveTo>
                    <a:lnTo>
                      <a:pt x="0" y="1142"/>
                    </a:lnTo>
                    <a:lnTo>
                      <a:pt x="637" y="1142"/>
                    </a:lnTo>
                    <a:lnTo>
                      <a:pt x="637" y="0"/>
                    </a:lnTo>
                    <a:close/>
                  </a:path>
                </a:pathLst>
              </a:custGeom>
              <a:solidFill>
                <a:srgbClr val="2021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48" name="Google Shape;8948;p46"/>
          <p:cNvGrpSpPr/>
          <p:nvPr/>
        </p:nvGrpSpPr>
        <p:grpSpPr>
          <a:xfrm rot="5400000">
            <a:off x="7295052" y="744178"/>
            <a:ext cx="309101" cy="309151"/>
            <a:chOff x="467425" y="2009500"/>
            <a:chExt cx="153950" cy="153975"/>
          </a:xfrm>
        </p:grpSpPr>
        <p:sp>
          <p:nvSpPr>
            <p:cNvPr id="8949" name="Google Shape;8949;p46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46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46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46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46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46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46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46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46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46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46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46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46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46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46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4" name="Google Shape;8964;p46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8965" name="Google Shape;8965;p46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8966" name="Google Shape;8966;p46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46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46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46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46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46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46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46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46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46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46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46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46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46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80" name="Google Shape;8980;p46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1" name="Google Shape;8981;p46"/>
          <p:cNvGrpSpPr/>
          <p:nvPr/>
        </p:nvGrpSpPr>
        <p:grpSpPr>
          <a:xfrm>
            <a:off x="5069575" y="1059420"/>
            <a:ext cx="672355" cy="735423"/>
            <a:chOff x="1129378" y="3247948"/>
            <a:chExt cx="928026" cy="1014516"/>
          </a:xfrm>
        </p:grpSpPr>
        <p:sp>
          <p:nvSpPr>
            <p:cNvPr id="8982" name="Google Shape;8982;p46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46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46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46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46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46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46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46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46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46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46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46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46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46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46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46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46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9" name="Google Shape;8999;p46"/>
          <p:cNvGrpSpPr/>
          <p:nvPr/>
        </p:nvGrpSpPr>
        <p:grpSpPr>
          <a:xfrm>
            <a:off x="7707137" y="1361315"/>
            <a:ext cx="396267" cy="433198"/>
            <a:chOff x="1129378" y="3247948"/>
            <a:chExt cx="928026" cy="1014516"/>
          </a:xfrm>
        </p:grpSpPr>
        <p:sp>
          <p:nvSpPr>
            <p:cNvPr id="9000" name="Google Shape;9000;p46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46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46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46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46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46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46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46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46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46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46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46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46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46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46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46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46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7" name="Google Shape;9017;p46"/>
          <p:cNvGrpSpPr/>
          <p:nvPr/>
        </p:nvGrpSpPr>
        <p:grpSpPr>
          <a:xfrm>
            <a:off x="7397985" y="1623782"/>
            <a:ext cx="309146" cy="170855"/>
            <a:chOff x="641500" y="4451875"/>
            <a:chExt cx="211700" cy="117000"/>
          </a:xfrm>
        </p:grpSpPr>
        <p:sp>
          <p:nvSpPr>
            <p:cNvPr id="9018" name="Google Shape;9018;p46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46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46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46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46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46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46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46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46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46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46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46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46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46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46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46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46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46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46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46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46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46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46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46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46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46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46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46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46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46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46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46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0" name="Google Shape;9050;p46"/>
          <p:cNvGrpSpPr/>
          <p:nvPr/>
        </p:nvGrpSpPr>
        <p:grpSpPr>
          <a:xfrm>
            <a:off x="3352673" y="1071846"/>
            <a:ext cx="513383" cy="536624"/>
            <a:chOff x="7336521" y="1612850"/>
            <a:chExt cx="627992" cy="656501"/>
          </a:xfrm>
        </p:grpSpPr>
        <p:sp>
          <p:nvSpPr>
            <p:cNvPr id="9051" name="Google Shape;9051;p46"/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46"/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46"/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46"/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46"/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46"/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46"/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46"/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46"/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46"/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46"/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46"/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46"/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46"/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46"/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46"/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46"/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46"/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46"/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46"/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46"/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46"/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46"/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46"/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46"/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46"/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46"/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46"/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46"/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46"/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46"/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46"/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46"/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46"/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46"/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46"/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46"/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46"/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46"/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46"/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46"/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46"/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46"/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46"/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46"/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46"/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46"/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46"/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9" name="Google Shape;9099;p46"/>
          <p:cNvGrpSpPr/>
          <p:nvPr/>
        </p:nvGrpSpPr>
        <p:grpSpPr>
          <a:xfrm>
            <a:off x="1222895" y="1071846"/>
            <a:ext cx="513325" cy="536624"/>
            <a:chOff x="1179487" y="1612850"/>
            <a:chExt cx="627920" cy="656501"/>
          </a:xfrm>
        </p:grpSpPr>
        <p:sp>
          <p:nvSpPr>
            <p:cNvPr id="9100" name="Google Shape;9100;p46"/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46"/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46"/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46"/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46"/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46"/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46"/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46"/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46"/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46"/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46"/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46"/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46"/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46"/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46"/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46"/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46"/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46"/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46"/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46"/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46"/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46"/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46"/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46"/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46"/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46"/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46"/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46"/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46"/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46"/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46"/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46"/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46"/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46"/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46"/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46"/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46"/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46"/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46"/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46"/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46"/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46"/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46"/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46"/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46"/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46"/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46"/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46"/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6">
          <a:extLst>
            <a:ext uri="{FF2B5EF4-FFF2-40B4-BE49-F238E27FC236}">
              <a16:creationId xmlns:a16="http://schemas.microsoft.com/office/drawing/2014/main" id="{9A582BF6-1767-14CE-0AE8-75C51E197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27" name="Google Shape;8227;p44">
            <a:extLst>
              <a:ext uri="{FF2B5EF4-FFF2-40B4-BE49-F238E27FC236}">
                <a16:creationId xmlns:a16="http://schemas.microsoft.com/office/drawing/2014/main" id="{02FE0C29-D1E8-23F0-B14F-310C911E405F}"/>
              </a:ext>
            </a:extLst>
          </p:cNvPr>
          <p:cNvGrpSpPr/>
          <p:nvPr/>
        </p:nvGrpSpPr>
        <p:grpSpPr>
          <a:xfrm flipH="1">
            <a:off x="4987370" y="1312717"/>
            <a:ext cx="3176609" cy="2870602"/>
            <a:chOff x="4742550" y="1540850"/>
            <a:chExt cx="2694325" cy="2414299"/>
          </a:xfrm>
        </p:grpSpPr>
        <p:sp>
          <p:nvSpPr>
            <p:cNvPr id="8228" name="Google Shape;8228;p44">
              <a:extLst>
                <a:ext uri="{FF2B5EF4-FFF2-40B4-BE49-F238E27FC236}">
                  <a16:creationId xmlns:a16="http://schemas.microsoft.com/office/drawing/2014/main" id="{5D900801-3050-06C8-5340-70010247F2F2}"/>
                </a:ext>
              </a:extLst>
            </p:cNvPr>
            <p:cNvSpPr/>
            <p:nvPr/>
          </p:nvSpPr>
          <p:spPr>
            <a:xfrm>
              <a:off x="5009511" y="1624735"/>
              <a:ext cx="2087516" cy="19066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44">
              <a:extLst>
                <a:ext uri="{FF2B5EF4-FFF2-40B4-BE49-F238E27FC236}">
                  <a16:creationId xmlns:a16="http://schemas.microsoft.com/office/drawing/2014/main" id="{81239230-D82A-D835-7352-FC841889653A}"/>
                </a:ext>
              </a:extLst>
            </p:cNvPr>
            <p:cNvSpPr/>
            <p:nvPr/>
          </p:nvSpPr>
          <p:spPr>
            <a:xfrm>
              <a:off x="7266873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44">
              <a:extLst>
                <a:ext uri="{FF2B5EF4-FFF2-40B4-BE49-F238E27FC236}">
                  <a16:creationId xmlns:a16="http://schemas.microsoft.com/office/drawing/2014/main" id="{6F79CF72-5F9F-4E85-73ED-B3AEDDF4E467}"/>
                </a:ext>
              </a:extLst>
            </p:cNvPr>
            <p:cNvSpPr/>
            <p:nvPr/>
          </p:nvSpPr>
          <p:spPr>
            <a:xfrm>
              <a:off x="7266873" y="3193633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44">
              <a:extLst>
                <a:ext uri="{FF2B5EF4-FFF2-40B4-BE49-F238E27FC236}">
                  <a16:creationId xmlns:a16="http://schemas.microsoft.com/office/drawing/2014/main" id="{83B852E9-844F-37D2-A5AB-BB6110728F5B}"/>
                </a:ext>
              </a:extLst>
            </p:cNvPr>
            <p:cNvSpPr/>
            <p:nvPr/>
          </p:nvSpPr>
          <p:spPr>
            <a:xfrm>
              <a:off x="7266873" y="3109738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44">
              <a:extLst>
                <a:ext uri="{FF2B5EF4-FFF2-40B4-BE49-F238E27FC236}">
                  <a16:creationId xmlns:a16="http://schemas.microsoft.com/office/drawing/2014/main" id="{7AEFBF30-0ABD-0A5B-3305-293D579BB724}"/>
                </a:ext>
              </a:extLst>
            </p:cNvPr>
            <p:cNvSpPr/>
            <p:nvPr/>
          </p:nvSpPr>
          <p:spPr>
            <a:xfrm>
              <a:off x="7266873" y="3023802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44">
              <a:extLst>
                <a:ext uri="{FF2B5EF4-FFF2-40B4-BE49-F238E27FC236}">
                  <a16:creationId xmlns:a16="http://schemas.microsoft.com/office/drawing/2014/main" id="{42F32C78-89C7-2FC4-268B-070D30714D54}"/>
                </a:ext>
              </a:extLst>
            </p:cNvPr>
            <p:cNvSpPr/>
            <p:nvPr/>
          </p:nvSpPr>
          <p:spPr>
            <a:xfrm>
              <a:off x="7266874" y="1878678"/>
              <a:ext cx="86115" cy="114532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44">
              <a:extLst>
                <a:ext uri="{FF2B5EF4-FFF2-40B4-BE49-F238E27FC236}">
                  <a16:creationId xmlns:a16="http://schemas.microsoft.com/office/drawing/2014/main" id="{9C3765DF-FEC0-0360-807A-86326204AB07}"/>
                </a:ext>
              </a:extLst>
            </p:cNvPr>
            <p:cNvSpPr/>
            <p:nvPr/>
          </p:nvSpPr>
          <p:spPr>
            <a:xfrm>
              <a:off x="7266873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44">
              <a:extLst>
                <a:ext uri="{FF2B5EF4-FFF2-40B4-BE49-F238E27FC236}">
                  <a16:creationId xmlns:a16="http://schemas.microsoft.com/office/drawing/2014/main" id="{EB936682-EF53-10C8-012E-82DF8F04EFC3}"/>
                </a:ext>
              </a:extLst>
            </p:cNvPr>
            <p:cNvSpPr/>
            <p:nvPr/>
          </p:nvSpPr>
          <p:spPr>
            <a:xfrm>
              <a:off x="7182978" y="3363464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44">
              <a:extLst>
                <a:ext uri="{FF2B5EF4-FFF2-40B4-BE49-F238E27FC236}">
                  <a16:creationId xmlns:a16="http://schemas.microsoft.com/office/drawing/2014/main" id="{0DD9A522-A72D-3F01-E288-25DEE612FF0F}"/>
                </a:ext>
              </a:extLst>
            </p:cNvPr>
            <p:cNvSpPr/>
            <p:nvPr/>
          </p:nvSpPr>
          <p:spPr>
            <a:xfrm>
              <a:off x="7182978" y="3277527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44">
              <a:extLst>
                <a:ext uri="{FF2B5EF4-FFF2-40B4-BE49-F238E27FC236}">
                  <a16:creationId xmlns:a16="http://schemas.microsoft.com/office/drawing/2014/main" id="{CEE0C807-6717-C71A-1393-CF96267BE8F6}"/>
                </a:ext>
              </a:extLst>
            </p:cNvPr>
            <p:cNvSpPr/>
            <p:nvPr/>
          </p:nvSpPr>
          <p:spPr>
            <a:xfrm>
              <a:off x="7182978" y="3193633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44">
              <a:extLst>
                <a:ext uri="{FF2B5EF4-FFF2-40B4-BE49-F238E27FC236}">
                  <a16:creationId xmlns:a16="http://schemas.microsoft.com/office/drawing/2014/main" id="{2E2A7A41-0C2F-308E-CE27-CD6700AC3520}"/>
                </a:ext>
              </a:extLst>
            </p:cNvPr>
            <p:cNvSpPr/>
            <p:nvPr/>
          </p:nvSpPr>
          <p:spPr>
            <a:xfrm>
              <a:off x="7182978" y="3109738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44">
              <a:extLst>
                <a:ext uri="{FF2B5EF4-FFF2-40B4-BE49-F238E27FC236}">
                  <a16:creationId xmlns:a16="http://schemas.microsoft.com/office/drawing/2014/main" id="{249A036C-17DC-5532-61B4-A3B1F5CA7EC5}"/>
                </a:ext>
              </a:extLst>
            </p:cNvPr>
            <p:cNvSpPr/>
            <p:nvPr/>
          </p:nvSpPr>
          <p:spPr>
            <a:xfrm>
              <a:off x="7182978" y="3023802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44">
              <a:extLst>
                <a:ext uri="{FF2B5EF4-FFF2-40B4-BE49-F238E27FC236}">
                  <a16:creationId xmlns:a16="http://schemas.microsoft.com/office/drawing/2014/main" id="{A169DCCB-BA5F-8986-5513-CFEE4BDAAB24}"/>
                </a:ext>
              </a:extLst>
            </p:cNvPr>
            <p:cNvSpPr/>
            <p:nvPr/>
          </p:nvSpPr>
          <p:spPr>
            <a:xfrm>
              <a:off x="7182972" y="1878678"/>
              <a:ext cx="84073" cy="1145320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44">
              <a:extLst>
                <a:ext uri="{FF2B5EF4-FFF2-40B4-BE49-F238E27FC236}">
                  <a16:creationId xmlns:a16="http://schemas.microsoft.com/office/drawing/2014/main" id="{4DAE20A9-8D08-8286-662D-A63251605127}"/>
                </a:ext>
              </a:extLst>
            </p:cNvPr>
            <p:cNvSpPr/>
            <p:nvPr/>
          </p:nvSpPr>
          <p:spPr>
            <a:xfrm>
              <a:off x="7182967" y="1794740"/>
              <a:ext cx="84068" cy="113738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44">
              <a:extLst>
                <a:ext uri="{FF2B5EF4-FFF2-40B4-BE49-F238E27FC236}">
                  <a16:creationId xmlns:a16="http://schemas.microsoft.com/office/drawing/2014/main" id="{521FA28F-29EA-417C-0903-DCDF97E95184}"/>
                </a:ext>
              </a:extLst>
            </p:cNvPr>
            <p:cNvSpPr/>
            <p:nvPr/>
          </p:nvSpPr>
          <p:spPr>
            <a:xfrm>
              <a:off x="7182978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44">
              <a:extLst>
                <a:ext uri="{FF2B5EF4-FFF2-40B4-BE49-F238E27FC236}">
                  <a16:creationId xmlns:a16="http://schemas.microsoft.com/office/drawing/2014/main" id="{7D198ADA-8CE4-4650-D021-8B5086AFC282}"/>
                </a:ext>
              </a:extLst>
            </p:cNvPr>
            <p:cNvSpPr/>
            <p:nvPr/>
          </p:nvSpPr>
          <p:spPr>
            <a:xfrm>
              <a:off x="7097041" y="3447359"/>
              <a:ext cx="86107" cy="84234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44">
              <a:extLst>
                <a:ext uri="{FF2B5EF4-FFF2-40B4-BE49-F238E27FC236}">
                  <a16:creationId xmlns:a16="http://schemas.microsoft.com/office/drawing/2014/main" id="{CEAF7FD6-967F-53F7-F28C-1E12B673A017}"/>
                </a:ext>
              </a:extLst>
            </p:cNvPr>
            <p:cNvSpPr/>
            <p:nvPr/>
          </p:nvSpPr>
          <p:spPr>
            <a:xfrm>
              <a:off x="7097041" y="3363464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44">
              <a:extLst>
                <a:ext uri="{FF2B5EF4-FFF2-40B4-BE49-F238E27FC236}">
                  <a16:creationId xmlns:a16="http://schemas.microsoft.com/office/drawing/2014/main" id="{6700E99D-99B3-7237-1483-1743E673D9D4}"/>
                </a:ext>
              </a:extLst>
            </p:cNvPr>
            <p:cNvSpPr/>
            <p:nvPr/>
          </p:nvSpPr>
          <p:spPr>
            <a:xfrm>
              <a:off x="7097041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44">
              <a:extLst>
                <a:ext uri="{FF2B5EF4-FFF2-40B4-BE49-F238E27FC236}">
                  <a16:creationId xmlns:a16="http://schemas.microsoft.com/office/drawing/2014/main" id="{DE019092-05B2-61FF-E541-C03143165DAE}"/>
                </a:ext>
              </a:extLst>
            </p:cNvPr>
            <p:cNvSpPr/>
            <p:nvPr/>
          </p:nvSpPr>
          <p:spPr>
            <a:xfrm>
              <a:off x="7097041" y="3193633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44">
              <a:extLst>
                <a:ext uri="{FF2B5EF4-FFF2-40B4-BE49-F238E27FC236}">
                  <a16:creationId xmlns:a16="http://schemas.microsoft.com/office/drawing/2014/main" id="{D285AC52-2644-9720-72A6-20678CA6900D}"/>
                </a:ext>
              </a:extLst>
            </p:cNvPr>
            <p:cNvSpPr/>
            <p:nvPr/>
          </p:nvSpPr>
          <p:spPr>
            <a:xfrm>
              <a:off x="7097041" y="3109738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44">
              <a:extLst>
                <a:ext uri="{FF2B5EF4-FFF2-40B4-BE49-F238E27FC236}">
                  <a16:creationId xmlns:a16="http://schemas.microsoft.com/office/drawing/2014/main" id="{56303F98-1679-7AC9-1EA8-1E78D2079C4D}"/>
                </a:ext>
              </a:extLst>
            </p:cNvPr>
            <p:cNvSpPr/>
            <p:nvPr/>
          </p:nvSpPr>
          <p:spPr>
            <a:xfrm>
              <a:off x="7097041" y="3023802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44">
              <a:extLst>
                <a:ext uri="{FF2B5EF4-FFF2-40B4-BE49-F238E27FC236}">
                  <a16:creationId xmlns:a16="http://schemas.microsoft.com/office/drawing/2014/main" id="{D5978A79-AD55-4490-41FB-25BF553EC034}"/>
                </a:ext>
              </a:extLst>
            </p:cNvPr>
            <p:cNvSpPr/>
            <p:nvPr/>
          </p:nvSpPr>
          <p:spPr>
            <a:xfrm>
              <a:off x="7011268" y="1878682"/>
              <a:ext cx="345661" cy="1159617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44">
              <a:extLst>
                <a:ext uri="{FF2B5EF4-FFF2-40B4-BE49-F238E27FC236}">
                  <a16:creationId xmlns:a16="http://schemas.microsoft.com/office/drawing/2014/main" id="{A6AF5436-87B3-263A-0111-9DDC704A9019}"/>
                </a:ext>
              </a:extLst>
            </p:cNvPr>
            <p:cNvSpPr/>
            <p:nvPr/>
          </p:nvSpPr>
          <p:spPr>
            <a:xfrm>
              <a:off x="7097027" y="1794740"/>
              <a:ext cx="86110" cy="113738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44">
              <a:extLst>
                <a:ext uri="{FF2B5EF4-FFF2-40B4-BE49-F238E27FC236}">
                  <a16:creationId xmlns:a16="http://schemas.microsoft.com/office/drawing/2014/main" id="{35187282-BE58-C31A-B4CA-9DD0AAA4A876}"/>
                </a:ext>
              </a:extLst>
            </p:cNvPr>
            <p:cNvSpPr/>
            <p:nvPr/>
          </p:nvSpPr>
          <p:spPr>
            <a:xfrm>
              <a:off x="7097041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44">
              <a:extLst>
                <a:ext uri="{FF2B5EF4-FFF2-40B4-BE49-F238E27FC236}">
                  <a16:creationId xmlns:a16="http://schemas.microsoft.com/office/drawing/2014/main" id="{D7B1B4AF-EDC9-AA38-56BB-54063C6535E4}"/>
                </a:ext>
              </a:extLst>
            </p:cNvPr>
            <p:cNvSpPr/>
            <p:nvPr/>
          </p:nvSpPr>
          <p:spPr>
            <a:xfrm>
              <a:off x="7097041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44">
              <a:extLst>
                <a:ext uri="{FF2B5EF4-FFF2-40B4-BE49-F238E27FC236}">
                  <a16:creationId xmlns:a16="http://schemas.microsoft.com/office/drawing/2014/main" id="{99BE74BE-3250-E87C-8BAF-B524B7C44B5E}"/>
                </a:ext>
              </a:extLst>
            </p:cNvPr>
            <p:cNvSpPr/>
            <p:nvPr/>
          </p:nvSpPr>
          <p:spPr>
            <a:xfrm>
              <a:off x="7011104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44">
              <a:extLst>
                <a:ext uri="{FF2B5EF4-FFF2-40B4-BE49-F238E27FC236}">
                  <a16:creationId xmlns:a16="http://schemas.microsoft.com/office/drawing/2014/main" id="{B91C635A-A557-5191-6FEC-F461DAD57026}"/>
                </a:ext>
              </a:extLst>
            </p:cNvPr>
            <p:cNvSpPr/>
            <p:nvPr/>
          </p:nvSpPr>
          <p:spPr>
            <a:xfrm>
              <a:off x="7011104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44">
              <a:extLst>
                <a:ext uri="{FF2B5EF4-FFF2-40B4-BE49-F238E27FC236}">
                  <a16:creationId xmlns:a16="http://schemas.microsoft.com/office/drawing/2014/main" id="{F7F2074E-5089-1B4C-014C-85B115C2EC23}"/>
                </a:ext>
              </a:extLst>
            </p:cNvPr>
            <p:cNvSpPr/>
            <p:nvPr/>
          </p:nvSpPr>
          <p:spPr>
            <a:xfrm>
              <a:off x="7011104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44">
              <a:extLst>
                <a:ext uri="{FF2B5EF4-FFF2-40B4-BE49-F238E27FC236}">
                  <a16:creationId xmlns:a16="http://schemas.microsoft.com/office/drawing/2014/main" id="{A6BF7A91-60A5-A003-C2DD-349B61DC00AC}"/>
                </a:ext>
              </a:extLst>
            </p:cNvPr>
            <p:cNvSpPr/>
            <p:nvPr/>
          </p:nvSpPr>
          <p:spPr>
            <a:xfrm>
              <a:off x="7011104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44">
              <a:extLst>
                <a:ext uri="{FF2B5EF4-FFF2-40B4-BE49-F238E27FC236}">
                  <a16:creationId xmlns:a16="http://schemas.microsoft.com/office/drawing/2014/main" id="{EB81CB41-2332-AA61-FEB4-43011CE71EC8}"/>
                </a:ext>
              </a:extLst>
            </p:cNvPr>
            <p:cNvSpPr/>
            <p:nvPr/>
          </p:nvSpPr>
          <p:spPr>
            <a:xfrm>
              <a:off x="7011104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44">
              <a:extLst>
                <a:ext uri="{FF2B5EF4-FFF2-40B4-BE49-F238E27FC236}">
                  <a16:creationId xmlns:a16="http://schemas.microsoft.com/office/drawing/2014/main" id="{6781AC01-89D8-2752-A5F0-030908DE3529}"/>
                </a:ext>
              </a:extLst>
            </p:cNvPr>
            <p:cNvSpPr/>
            <p:nvPr/>
          </p:nvSpPr>
          <p:spPr>
            <a:xfrm>
              <a:off x="6927039" y="3531423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44">
              <a:extLst>
                <a:ext uri="{FF2B5EF4-FFF2-40B4-BE49-F238E27FC236}">
                  <a16:creationId xmlns:a16="http://schemas.microsoft.com/office/drawing/2014/main" id="{DCFDE82C-2C0E-2039-6387-C59EB4E577B7}"/>
                </a:ext>
              </a:extLst>
            </p:cNvPr>
            <p:cNvSpPr/>
            <p:nvPr/>
          </p:nvSpPr>
          <p:spPr>
            <a:xfrm>
              <a:off x="6927039" y="1794746"/>
              <a:ext cx="84235" cy="8389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44">
              <a:extLst>
                <a:ext uri="{FF2B5EF4-FFF2-40B4-BE49-F238E27FC236}">
                  <a16:creationId xmlns:a16="http://schemas.microsoft.com/office/drawing/2014/main" id="{0428D058-C18E-3A41-1318-713712977F9B}"/>
                </a:ext>
              </a:extLst>
            </p:cNvPr>
            <p:cNvSpPr/>
            <p:nvPr/>
          </p:nvSpPr>
          <p:spPr>
            <a:xfrm>
              <a:off x="6927039" y="1708809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44">
              <a:extLst>
                <a:ext uri="{FF2B5EF4-FFF2-40B4-BE49-F238E27FC236}">
                  <a16:creationId xmlns:a16="http://schemas.microsoft.com/office/drawing/2014/main" id="{30829FF2-3CBF-AF07-B6B1-B2E81844B867}"/>
                </a:ext>
              </a:extLst>
            </p:cNvPr>
            <p:cNvSpPr/>
            <p:nvPr/>
          </p:nvSpPr>
          <p:spPr>
            <a:xfrm>
              <a:off x="6927039" y="1624745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44">
              <a:extLst>
                <a:ext uri="{FF2B5EF4-FFF2-40B4-BE49-F238E27FC236}">
                  <a16:creationId xmlns:a16="http://schemas.microsoft.com/office/drawing/2014/main" id="{51A02390-B86D-3E24-2155-9626829C1862}"/>
                </a:ext>
              </a:extLst>
            </p:cNvPr>
            <p:cNvSpPr/>
            <p:nvPr/>
          </p:nvSpPr>
          <p:spPr>
            <a:xfrm>
              <a:off x="6927039" y="1540850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44">
              <a:extLst>
                <a:ext uri="{FF2B5EF4-FFF2-40B4-BE49-F238E27FC236}">
                  <a16:creationId xmlns:a16="http://schemas.microsoft.com/office/drawing/2014/main" id="{B2C5D5B7-A031-0ECA-25BE-219EE235E7D8}"/>
                </a:ext>
              </a:extLst>
            </p:cNvPr>
            <p:cNvSpPr/>
            <p:nvPr/>
          </p:nvSpPr>
          <p:spPr>
            <a:xfrm>
              <a:off x="6841102" y="3617360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44">
              <a:extLst>
                <a:ext uri="{FF2B5EF4-FFF2-40B4-BE49-F238E27FC236}">
                  <a16:creationId xmlns:a16="http://schemas.microsoft.com/office/drawing/2014/main" id="{9963E33D-2AA1-BE6A-563C-83E2784EF52B}"/>
                </a:ext>
              </a:extLst>
            </p:cNvPr>
            <p:cNvSpPr/>
            <p:nvPr/>
          </p:nvSpPr>
          <p:spPr>
            <a:xfrm>
              <a:off x="6841102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44">
              <a:extLst>
                <a:ext uri="{FF2B5EF4-FFF2-40B4-BE49-F238E27FC236}">
                  <a16:creationId xmlns:a16="http://schemas.microsoft.com/office/drawing/2014/main" id="{E8CB63F6-D002-8A18-E522-D69C0AC503A4}"/>
                </a:ext>
              </a:extLst>
            </p:cNvPr>
            <p:cNvSpPr/>
            <p:nvPr/>
          </p:nvSpPr>
          <p:spPr>
            <a:xfrm>
              <a:off x="6841102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44">
              <a:extLst>
                <a:ext uri="{FF2B5EF4-FFF2-40B4-BE49-F238E27FC236}">
                  <a16:creationId xmlns:a16="http://schemas.microsoft.com/office/drawing/2014/main" id="{C1732B77-715B-F542-479C-D66D010802C9}"/>
                </a:ext>
              </a:extLst>
            </p:cNvPr>
            <p:cNvSpPr/>
            <p:nvPr/>
          </p:nvSpPr>
          <p:spPr>
            <a:xfrm>
              <a:off x="6841102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44">
              <a:extLst>
                <a:ext uri="{FF2B5EF4-FFF2-40B4-BE49-F238E27FC236}">
                  <a16:creationId xmlns:a16="http://schemas.microsoft.com/office/drawing/2014/main" id="{A7FD7C11-5080-8948-C263-5011867154D0}"/>
                </a:ext>
              </a:extLst>
            </p:cNvPr>
            <p:cNvSpPr/>
            <p:nvPr/>
          </p:nvSpPr>
          <p:spPr>
            <a:xfrm>
              <a:off x="6841102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44">
              <a:extLst>
                <a:ext uri="{FF2B5EF4-FFF2-40B4-BE49-F238E27FC236}">
                  <a16:creationId xmlns:a16="http://schemas.microsoft.com/office/drawing/2014/main" id="{8F3641FF-CA3C-0164-D2AF-A4835C186D50}"/>
                </a:ext>
              </a:extLst>
            </p:cNvPr>
            <p:cNvSpPr/>
            <p:nvPr/>
          </p:nvSpPr>
          <p:spPr>
            <a:xfrm>
              <a:off x="6841102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44">
              <a:extLst>
                <a:ext uri="{FF2B5EF4-FFF2-40B4-BE49-F238E27FC236}">
                  <a16:creationId xmlns:a16="http://schemas.microsoft.com/office/drawing/2014/main" id="{71487976-0756-D92F-5684-8FC27E1E3BFC}"/>
                </a:ext>
              </a:extLst>
            </p:cNvPr>
            <p:cNvSpPr/>
            <p:nvPr/>
          </p:nvSpPr>
          <p:spPr>
            <a:xfrm>
              <a:off x="6757377" y="3701084"/>
              <a:ext cx="83895" cy="84234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44">
              <a:extLst>
                <a:ext uri="{FF2B5EF4-FFF2-40B4-BE49-F238E27FC236}">
                  <a16:creationId xmlns:a16="http://schemas.microsoft.com/office/drawing/2014/main" id="{525DA926-36AF-0B6E-49E5-26DBB70589BE}"/>
                </a:ext>
              </a:extLst>
            </p:cNvPr>
            <p:cNvSpPr/>
            <p:nvPr/>
          </p:nvSpPr>
          <p:spPr>
            <a:xfrm>
              <a:off x="6757377" y="3617360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44">
              <a:extLst>
                <a:ext uri="{FF2B5EF4-FFF2-40B4-BE49-F238E27FC236}">
                  <a16:creationId xmlns:a16="http://schemas.microsoft.com/office/drawing/2014/main" id="{135F0B87-9C97-FF8D-6252-B260234BC9A5}"/>
                </a:ext>
              </a:extLst>
            </p:cNvPr>
            <p:cNvSpPr/>
            <p:nvPr/>
          </p:nvSpPr>
          <p:spPr>
            <a:xfrm>
              <a:off x="6757377" y="3531423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44">
              <a:extLst>
                <a:ext uri="{FF2B5EF4-FFF2-40B4-BE49-F238E27FC236}">
                  <a16:creationId xmlns:a16="http://schemas.microsoft.com/office/drawing/2014/main" id="{FB6B2048-B95B-0B66-4F7B-8EC5A305CD11}"/>
                </a:ext>
              </a:extLst>
            </p:cNvPr>
            <p:cNvSpPr/>
            <p:nvPr/>
          </p:nvSpPr>
          <p:spPr>
            <a:xfrm>
              <a:off x="6757377" y="1794746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44">
              <a:extLst>
                <a:ext uri="{FF2B5EF4-FFF2-40B4-BE49-F238E27FC236}">
                  <a16:creationId xmlns:a16="http://schemas.microsoft.com/office/drawing/2014/main" id="{ED64CCF0-27E5-E30E-CF7C-B2DC79B64403}"/>
                </a:ext>
              </a:extLst>
            </p:cNvPr>
            <p:cNvSpPr/>
            <p:nvPr/>
          </p:nvSpPr>
          <p:spPr>
            <a:xfrm>
              <a:off x="6757377" y="1708809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44">
              <a:extLst>
                <a:ext uri="{FF2B5EF4-FFF2-40B4-BE49-F238E27FC236}">
                  <a16:creationId xmlns:a16="http://schemas.microsoft.com/office/drawing/2014/main" id="{7D16A642-9D62-5C44-0781-50522B5CD031}"/>
                </a:ext>
              </a:extLst>
            </p:cNvPr>
            <p:cNvSpPr/>
            <p:nvPr/>
          </p:nvSpPr>
          <p:spPr>
            <a:xfrm>
              <a:off x="6757377" y="1624745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44">
              <a:extLst>
                <a:ext uri="{FF2B5EF4-FFF2-40B4-BE49-F238E27FC236}">
                  <a16:creationId xmlns:a16="http://schemas.microsoft.com/office/drawing/2014/main" id="{CE075CD7-512C-BE6D-B92F-4757C26FCDB0}"/>
                </a:ext>
              </a:extLst>
            </p:cNvPr>
            <p:cNvSpPr/>
            <p:nvPr/>
          </p:nvSpPr>
          <p:spPr>
            <a:xfrm>
              <a:off x="6757377" y="1540850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44">
              <a:extLst>
                <a:ext uri="{FF2B5EF4-FFF2-40B4-BE49-F238E27FC236}">
                  <a16:creationId xmlns:a16="http://schemas.microsoft.com/office/drawing/2014/main" id="{F1B676A5-C24A-51E4-8CF1-70B7520D8CB2}"/>
                </a:ext>
              </a:extLst>
            </p:cNvPr>
            <p:cNvSpPr/>
            <p:nvPr/>
          </p:nvSpPr>
          <p:spPr>
            <a:xfrm>
              <a:off x="6671270" y="3785149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44">
              <a:extLst>
                <a:ext uri="{FF2B5EF4-FFF2-40B4-BE49-F238E27FC236}">
                  <a16:creationId xmlns:a16="http://schemas.microsoft.com/office/drawing/2014/main" id="{6A070977-DB4C-3A30-CB87-A563B7BEE864}"/>
                </a:ext>
              </a:extLst>
            </p:cNvPr>
            <p:cNvSpPr/>
            <p:nvPr/>
          </p:nvSpPr>
          <p:spPr>
            <a:xfrm>
              <a:off x="6671270" y="3701084"/>
              <a:ext cx="86277" cy="84234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44">
              <a:extLst>
                <a:ext uri="{FF2B5EF4-FFF2-40B4-BE49-F238E27FC236}">
                  <a16:creationId xmlns:a16="http://schemas.microsoft.com/office/drawing/2014/main" id="{8E9458C2-BC59-D5C7-7CC5-0EA1A1312501}"/>
                </a:ext>
              </a:extLst>
            </p:cNvPr>
            <p:cNvSpPr/>
            <p:nvPr/>
          </p:nvSpPr>
          <p:spPr>
            <a:xfrm>
              <a:off x="6671270" y="3617360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44">
              <a:extLst>
                <a:ext uri="{FF2B5EF4-FFF2-40B4-BE49-F238E27FC236}">
                  <a16:creationId xmlns:a16="http://schemas.microsoft.com/office/drawing/2014/main" id="{B8CE3EA3-76BC-E8B9-DD14-A3AD4D20C53E}"/>
                </a:ext>
              </a:extLst>
            </p:cNvPr>
            <p:cNvSpPr/>
            <p:nvPr/>
          </p:nvSpPr>
          <p:spPr>
            <a:xfrm>
              <a:off x="6671270" y="3531423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44">
              <a:extLst>
                <a:ext uri="{FF2B5EF4-FFF2-40B4-BE49-F238E27FC236}">
                  <a16:creationId xmlns:a16="http://schemas.microsoft.com/office/drawing/2014/main" id="{267222BB-F095-60A3-1B47-8B433A4E8579}"/>
                </a:ext>
              </a:extLst>
            </p:cNvPr>
            <p:cNvSpPr/>
            <p:nvPr/>
          </p:nvSpPr>
          <p:spPr>
            <a:xfrm>
              <a:off x="6671270" y="1794746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44">
              <a:extLst>
                <a:ext uri="{FF2B5EF4-FFF2-40B4-BE49-F238E27FC236}">
                  <a16:creationId xmlns:a16="http://schemas.microsoft.com/office/drawing/2014/main" id="{74D890B4-6E51-83F1-945E-BC7F9863E356}"/>
                </a:ext>
              </a:extLst>
            </p:cNvPr>
            <p:cNvSpPr/>
            <p:nvPr/>
          </p:nvSpPr>
          <p:spPr>
            <a:xfrm>
              <a:off x="6671270" y="1708809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44">
              <a:extLst>
                <a:ext uri="{FF2B5EF4-FFF2-40B4-BE49-F238E27FC236}">
                  <a16:creationId xmlns:a16="http://schemas.microsoft.com/office/drawing/2014/main" id="{CA69007B-4E58-64D6-796A-B195AEBC557D}"/>
                </a:ext>
              </a:extLst>
            </p:cNvPr>
            <p:cNvSpPr/>
            <p:nvPr/>
          </p:nvSpPr>
          <p:spPr>
            <a:xfrm>
              <a:off x="6671270" y="1624745"/>
              <a:ext cx="86277" cy="84064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44">
              <a:extLst>
                <a:ext uri="{FF2B5EF4-FFF2-40B4-BE49-F238E27FC236}">
                  <a16:creationId xmlns:a16="http://schemas.microsoft.com/office/drawing/2014/main" id="{28E0B31C-ED68-73D1-CBD8-EF84D7B6661C}"/>
                </a:ext>
              </a:extLst>
            </p:cNvPr>
            <p:cNvSpPr/>
            <p:nvPr/>
          </p:nvSpPr>
          <p:spPr>
            <a:xfrm>
              <a:off x="6671270" y="1540850"/>
              <a:ext cx="86277" cy="84064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44">
              <a:extLst>
                <a:ext uri="{FF2B5EF4-FFF2-40B4-BE49-F238E27FC236}">
                  <a16:creationId xmlns:a16="http://schemas.microsoft.com/office/drawing/2014/main" id="{615E7BFB-4299-BFE2-B11A-F0214F0B74B8}"/>
                </a:ext>
              </a:extLst>
            </p:cNvPr>
            <p:cNvSpPr/>
            <p:nvPr/>
          </p:nvSpPr>
          <p:spPr>
            <a:xfrm>
              <a:off x="6587375" y="387108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44">
              <a:extLst>
                <a:ext uri="{FF2B5EF4-FFF2-40B4-BE49-F238E27FC236}">
                  <a16:creationId xmlns:a16="http://schemas.microsoft.com/office/drawing/2014/main" id="{C7AF4EF1-6AEE-2B92-C618-18B9374EF58B}"/>
                </a:ext>
              </a:extLst>
            </p:cNvPr>
            <p:cNvSpPr/>
            <p:nvPr/>
          </p:nvSpPr>
          <p:spPr>
            <a:xfrm>
              <a:off x="6587375" y="378514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44">
              <a:extLst>
                <a:ext uri="{FF2B5EF4-FFF2-40B4-BE49-F238E27FC236}">
                  <a16:creationId xmlns:a16="http://schemas.microsoft.com/office/drawing/2014/main" id="{71014A08-BCD3-55C0-5DC8-FE5D70BD088A}"/>
                </a:ext>
              </a:extLst>
            </p:cNvPr>
            <p:cNvSpPr/>
            <p:nvPr/>
          </p:nvSpPr>
          <p:spPr>
            <a:xfrm>
              <a:off x="6587375" y="3701084"/>
              <a:ext cx="84065" cy="84234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44">
              <a:extLst>
                <a:ext uri="{FF2B5EF4-FFF2-40B4-BE49-F238E27FC236}">
                  <a16:creationId xmlns:a16="http://schemas.microsoft.com/office/drawing/2014/main" id="{8B4E3C35-62C6-1176-13F2-95E7F1866D83}"/>
                </a:ext>
              </a:extLst>
            </p:cNvPr>
            <p:cNvSpPr/>
            <p:nvPr/>
          </p:nvSpPr>
          <p:spPr>
            <a:xfrm>
              <a:off x="6587375" y="3617360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44">
              <a:extLst>
                <a:ext uri="{FF2B5EF4-FFF2-40B4-BE49-F238E27FC236}">
                  <a16:creationId xmlns:a16="http://schemas.microsoft.com/office/drawing/2014/main" id="{79766E99-C962-F7D2-6750-590B82169B50}"/>
                </a:ext>
              </a:extLst>
            </p:cNvPr>
            <p:cNvSpPr/>
            <p:nvPr/>
          </p:nvSpPr>
          <p:spPr>
            <a:xfrm>
              <a:off x="6587375" y="3531423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44">
              <a:extLst>
                <a:ext uri="{FF2B5EF4-FFF2-40B4-BE49-F238E27FC236}">
                  <a16:creationId xmlns:a16="http://schemas.microsoft.com/office/drawing/2014/main" id="{1FF211C5-3C11-6D7E-D71D-450140AAAFF3}"/>
                </a:ext>
              </a:extLst>
            </p:cNvPr>
            <p:cNvSpPr/>
            <p:nvPr/>
          </p:nvSpPr>
          <p:spPr>
            <a:xfrm>
              <a:off x="6587375" y="1794746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44">
              <a:extLst>
                <a:ext uri="{FF2B5EF4-FFF2-40B4-BE49-F238E27FC236}">
                  <a16:creationId xmlns:a16="http://schemas.microsoft.com/office/drawing/2014/main" id="{3D0A670B-E0DE-78E2-FD8E-5C88919F109E}"/>
                </a:ext>
              </a:extLst>
            </p:cNvPr>
            <p:cNvSpPr/>
            <p:nvPr/>
          </p:nvSpPr>
          <p:spPr>
            <a:xfrm>
              <a:off x="6587375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44">
              <a:extLst>
                <a:ext uri="{FF2B5EF4-FFF2-40B4-BE49-F238E27FC236}">
                  <a16:creationId xmlns:a16="http://schemas.microsoft.com/office/drawing/2014/main" id="{5FB4E87F-6F79-4548-639F-1170D6B040BE}"/>
                </a:ext>
              </a:extLst>
            </p:cNvPr>
            <p:cNvSpPr/>
            <p:nvPr/>
          </p:nvSpPr>
          <p:spPr>
            <a:xfrm>
              <a:off x="6587375" y="162474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44">
              <a:extLst>
                <a:ext uri="{FF2B5EF4-FFF2-40B4-BE49-F238E27FC236}">
                  <a16:creationId xmlns:a16="http://schemas.microsoft.com/office/drawing/2014/main" id="{F1FC0826-7A87-9766-56CD-DF156533C889}"/>
                </a:ext>
              </a:extLst>
            </p:cNvPr>
            <p:cNvSpPr/>
            <p:nvPr/>
          </p:nvSpPr>
          <p:spPr>
            <a:xfrm>
              <a:off x="6587375" y="1540850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44">
              <a:extLst>
                <a:ext uri="{FF2B5EF4-FFF2-40B4-BE49-F238E27FC236}">
                  <a16:creationId xmlns:a16="http://schemas.microsoft.com/office/drawing/2014/main" id="{3B18F2A7-865B-A8DB-8660-3BF2358E8C58}"/>
                </a:ext>
              </a:extLst>
            </p:cNvPr>
            <p:cNvSpPr/>
            <p:nvPr/>
          </p:nvSpPr>
          <p:spPr>
            <a:xfrm>
              <a:off x="6501438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44">
              <a:extLst>
                <a:ext uri="{FF2B5EF4-FFF2-40B4-BE49-F238E27FC236}">
                  <a16:creationId xmlns:a16="http://schemas.microsoft.com/office/drawing/2014/main" id="{7B74C379-C6C2-752A-68C1-7398F7D9E9E1}"/>
                </a:ext>
              </a:extLst>
            </p:cNvPr>
            <p:cNvSpPr/>
            <p:nvPr/>
          </p:nvSpPr>
          <p:spPr>
            <a:xfrm>
              <a:off x="6501438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44">
              <a:extLst>
                <a:ext uri="{FF2B5EF4-FFF2-40B4-BE49-F238E27FC236}">
                  <a16:creationId xmlns:a16="http://schemas.microsoft.com/office/drawing/2014/main" id="{85B9559E-7F8B-5868-9D4E-E7ECB68986F2}"/>
                </a:ext>
              </a:extLst>
            </p:cNvPr>
            <p:cNvSpPr/>
            <p:nvPr/>
          </p:nvSpPr>
          <p:spPr>
            <a:xfrm>
              <a:off x="6501438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44">
              <a:extLst>
                <a:ext uri="{FF2B5EF4-FFF2-40B4-BE49-F238E27FC236}">
                  <a16:creationId xmlns:a16="http://schemas.microsoft.com/office/drawing/2014/main" id="{6B779244-9AB3-11B3-7827-F8882314B834}"/>
                </a:ext>
              </a:extLst>
            </p:cNvPr>
            <p:cNvSpPr/>
            <p:nvPr/>
          </p:nvSpPr>
          <p:spPr>
            <a:xfrm>
              <a:off x="6501438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44">
              <a:extLst>
                <a:ext uri="{FF2B5EF4-FFF2-40B4-BE49-F238E27FC236}">
                  <a16:creationId xmlns:a16="http://schemas.microsoft.com/office/drawing/2014/main" id="{FB138EBF-AEC3-F18D-A18E-D7517C6FFD5D}"/>
                </a:ext>
              </a:extLst>
            </p:cNvPr>
            <p:cNvSpPr/>
            <p:nvPr/>
          </p:nvSpPr>
          <p:spPr>
            <a:xfrm>
              <a:off x="6501438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44">
              <a:extLst>
                <a:ext uri="{FF2B5EF4-FFF2-40B4-BE49-F238E27FC236}">
                  <a16:creationId xmlns:a16="http://schemas.microsoft.com/office/drawing/2014/main" id="{0FBFC594-4ECF-1109-6D97-08CA00D2B707}"/>
                </a:ext>
              </a:extLst>
            </p:cNvPr>
            <p:cNvSpPr/>
            <p:nvPr/>
          </p:nvSpPr>
          <p:spPr>
            <a:xfrm>
              <a:off x="6417543" y="3531423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44">
              <a:extLst>
                <a:ext uri="{FF2B5EF4-FFF2-40B4-BE49-F238E27FC236}">
                  <a16:creationId xmlns:a16="http://schemas.microsoft.com/office/drawing/2014/main" id="{E7F6FABC-E05D-ED0B-E123-1461B884912A}"/>
                </a:ext>
              </a:extLst>
            </p:cNvPr>
            <p:cNvSpPr/>
            <p:nvPr/>
          </p:nvSpPr>
          <p:spPr>
            <a:xfrm>
              <a:off x="6417543" y="1794746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44">
              <a:extLst>
                <a:ext uri="{FF2B5EF4-FFF2-40B4-BE49-F238E27FC236}">
                  <a16:creationId xmlns:a16="http://schemas.microsoft.com/office/drawing/2014/main" id="{894A5A16-6506-41EB-9C60-B7C4E138EF2B}"/>
                </a:ext>
              </a:extLst>
            </p:cNvPr>
            <p:cNvSpPr/>
            <p:nvPr/>
          </p:nvSpPr>
          <p:spPr>
            <a:xfrm>
              <a:off x="6417543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44">
              <a:extLst>
                <a:ext uri="{FF2B5EF4-FFF2-40B4-BE49-F238E27FC236}">
                  <a16:creationId xmlns:a16="http://schemas.microsoft.com/office/drawing/2014/main" id="{D8184DD6-9146-96B5-1FE1-42560E39219E}"/>
                </a:ext>
              </a:extLst>
            </p:cNvPr>
            <p:cNvSpPr/>
            <p:nvPr/>
          </p:nvSpPr>
          <p:spPr>
            <a:xfrm>
              <a:off x="6417543" y="162474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44">
              <a:extLst>
                <a:ext uri="{FF2B5EF4-FFF2-40B4-BE49-F238E27FC236}">
                  <a16:creationId xmlns:a16="http://schemas.microsoft.com/office/drawing/2014/main" id="{390D393A-EE35-2ECE-B636-E0BFD1003240}"/>
                </a:ext>
              </a:extLst>
            </p:cNvPr>
            <p:cNvSpPr/>
            <p:nvPr/>
          </p:nvSpPr>
          <p:spPr>
            <a:xfrm>
              <a:off x="6417543" y="1540850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44">
              <a:extLst>
                <a:ext uri="{FF2B5EF4-FFF2-40B4-BE49-F238E27FC236}">
                  <a16:creationId xmlns:a16="http://schemas.microsoft.com/office/drawing/2014/main" id="{531936BF-8CF4-7C1C-DFAC-3890651D85D2}"/>
                </a:ext>
              </a:extLst>
            </p:cNvPr>
            <p:cNvSpPr/>
            <p:nvPr/>
          </p:nvSpPr>
          <p:spPr>
            <a:xfrm>
              <a:off x="6331606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44">
              <a:extLst>
                <a:ext uri="{FF2B5EF4-FFF2-40B4-BE49-F238E27FC236}">
                  <a16:creationId xmlns:a16="http://schemas.microsoft.com/office/drawing/2014/main" id="{F31BB3AA-A7C5-DC89-3B80-9267F8596EAF}"/>
                </a:ext>
              </a:extLst>
            </p:cNvPr>
            <p:cNvSpPr/>
            <p:nvPr/>
          </p:nvSpPr>
          <p:spPr>
            <a:xfrm>
              <a:off x="6331606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44">
              <a:extLst>
                <a:ext uri="{FF2B5EF4-FFF2-40B4-BE49-F238E27FC236}">
                  <a16:creationId xmlns:a16="http://schemas.microsoft.com/office/drawing/2014/main" id="{41F8547A-4330-AD3D-ED10-B6E504CEA118}"/>
                </a:ext>
              </a:extLst>
            </p:cNvPr>
            <p:cNvSpPr/>
            <p:nvPr/>
          </p:nvSpPr>
          <p:spPr>
            <a:xfrm>
              <a:off x="6331606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44">
              <a:extLst>
                <a:ext uri="{FF2B5EF4-FFF2-40B4-BE49-F238E27FC236}">
                  <a16:creationId xmlns:a16="http://schemas.microsoft.com/office/drawing/2014/main" id="{FAA7946A-2085-52B5-4657-86E788ADED12}"/>
                </a:ext>
              </a:extLst>
            </p:cNvPr>
            <p:cNvSpPr/>
            <p:nvPr/>
          </p:nvSpPr>
          <p:spPr>
            <a:xfrm>
              <a:off x="6331606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44">
              <a:extLst>
                <a:ext uri="{FF2B5EF4-FFF2-40B4-BE49-F238E27FC236}">
                  <a16:creationId xmlns:a16="http://schemas.microsoft.com/office/drawing/2014/main" id="{B36000D4-F333-138B-D996-9E84211C51C2}"/>
                </a:ext>
              </a:extLst>
            </p:cNvPr>
            <p:cNvSpPr/>
            <p:nvPr/>
          </p:nvSpPr>
          <p:spPr>
            <a:xfrm>
              <a:off x="6331606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44">
              <a:extLst>
                <a:ext uri="{FF2B5EF4-FFF2-40B4-BE49-F238E27FC236}">
                  <a16:creationId xmlns:a16="http://schemas.microsoft.com/office/drawing/2014/main" id="{D668D54C-2612-5D66-C440-E22429D232CC}"/>
                </a:ext>
              </a:extLst>
            </p:cNvPr>
            <p:cNvSpPr/>
            <p:nvPr/>
          </p:nvSpPr>
          <p:spPr>
            <a:xfrm>
              <a:off x="6247541" y="3531423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44">
              <a:extLst>
                <a:ext uri="{FF2B5EF4-FFF2-40B4-BE49-F238E27FC236}">
                  <a16:creationId xmlns:a16="http://schemas.microsoft.com/office/drawing/2014/main" id="{C8A37DD8-4551-DDF0-EE66-1A38DF0295A4}"/>
                </a:ext>
              </a:extLst>
            </p:cNvPr>
            <p:cNvSpPr/>
            <p:nvPr/>
          </p:nvSpPr>
          <p:spPr>
            <a:xfrm>
              <a:off x="6247541" y="1794746"/>
              <a:ext cx="84235" cy="8389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44">
              <a:extLst>
                <a:ext uri="{FF2B5EF4-FFF2-40B4-BE49-F238E27FC236}">
                  <a16:creationId xmlns:a16="http://schemas.microsoft.com/office/drawing/2014/main" id="{65E2DF28-6F10-9822-891B-0F91ED0C8018}"/>
                </a:ext>
              </a:extLst>
            </p:cNvPr>
            <p:cNvSpPr/>
            <p:nvPr/>
          </p:nvSpPr>
          <p:spPr>
            <a:xfrm>
              <a:off x="6247541" y="1708809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44">
              <a:extLst>
                <a:ext uri="{FF2B5EF4-FFF2-40B4-BE49-F238E27FC236}">
                  <a16:creationId xmlns:a16="http://schemas.microsoft.com/office/drawing/2014/main" id="{93B4A00B-64A8-AEF6-A1E3-75F7FACC0517}"/>
                </a:ext>
              </a:extLst>
            </p:cNvPr>
            <p:cNvSpPr/>
            <p:nvPr/>
          </p:nvSpPr>
          <p:spPr>
            <a:xfrm>
              <a:off x="6247541" y="1624745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44">
              <a:extLst>
                <a:ext uri="{FF2B5EF4-FFF2-40B4-BE49-F238E27FC236}">
                  <a16:creationId xmlns:a16="http://schemas.microsoft.com/office/drawing/2014/main" id="{7E846BD5-D97C-3B79-5CDD-9D8FAA3FBD6C}"/>
                </a:ext>
              </a:extLst>
            </p:cNvPr>
            <p:cNvSpPr/>
            <p:nvPr/>
          </p:nvSpPr>
          <p:spPr>
            <a:xfrm>
              <a:off x="6247541" y="1540850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44">
              <a:extLst>
                <a:ext uri="{FF2B5EF4-FFF2-40B4-BE49-F238E27FC236}">
                  <a16:creationId xmlns:a16="http://schemas.microsoft.com/office/drawing/2014/main" id="{33BA3BD2-EEE4-B147-DBCE-06AFBB22C9D8}"/>
                </a:ext>
              </a:extLst>
            </p:cNvPr>
            <p:cNvSpPr/>
            <p:nvPr/>
          </p:nvSpPr>
          <p:spPr>
            <a:xfrm>
              <a:off x="5082437" y="3531421"/>
              <a:ext cx="1165317" cy="8612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44">
              <a:extLst>
                <a:ext uri="{FF2B5EF4-FFF2-40B4-BE49-F238E27FC236}">
                  <a16:creationId xmlns:a16="http://schemas.microsoft.com/office/drawing/2014/main" id="{BD1077E8-92A3-A881-56D4-35ED9BAE26CC}"/>
                </a:ext>
              </a:extLst>
            </p:cNvPr>
            <p:cNvSpPr/>
            <p:nvPr/>
          </p:nvSpPr>
          <p:spPr>
            <a:xfrm>
              <a:off x="6161604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44">
              <a:extLst>
                <a:ext uri="{FF2B5EF4-FFF2-40B4-BE49-F238E27FC236}">
                  <a16:creationId xmlns:a16="http://schemas.microsoft.com/office/drawing/2014/main" id="{F5E6C3E9-789C-A362-F2AF-1233CB37D593}"/>
                </a:ext>
              </a:extLst>
            </p:cNvPr>
            <p:cNvSpPr/>
            <p:nvPr/>
          </p:nvSpPr>
          <p:spPr>
            <a:xfrm>
              <a:off x="6161604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44">
              <a:extLst>
                <a:ext uri="{FF2B5EF4-FFF2-40B4-BE49-F238E27FC236}">
                  <a16:creationId xmlns:a16="http://schemas.microsoft.com/office/drawing/2014/main" id="{FE83317C-A9CF-1413-16FF-E69F2F19806D}"/>
                </a:ext>
              </a:extLst>
            </p:cNvPr>
            <p:cNvSpPr/>
            <p:nvPr/>
          </p:nvSpPr>
          <p:spPr>
            <a:xfrm>
              <a:off x="5082437" y="1540850"/>
              <a:ext cx="1165317" cy="84052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44">
              <a:extLst>
                <a:ext uri="{FF2B5EF4-FFF2-40B4-BE49-F238E27FC236}">
                  <a16:creationId xmlns:a16="http://schemas.microsoft.com/office/drawing/2014/main" id="{FDC7E96A-914A-CFFC-5AE0-698C89B304B4}"/>
                </a:ext>
              </a:extLst>
            </p:cNvPr>
            <p:cNvSpPr/>
            <p:nvPr/>
          </p:nvSpPr>
          <p:spPr>
            <a:xfrm>
              <a:off x="4996277" y="3447359"/>
              <a:ext cx="86107" cy="84234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44">
              <a:extLst>
                <a:ext uri="{FF2B5EF4-FFF2-40B4-BE49-F238E27FC236}">
                  <a16:creationId xmlns:a16="http://schemas.microsoft.com/office/drawing/2014/main" id="{CB7638A1-1657-F985-C0A5-328D4CE6BC7E}"/>
                </a:ext>
              </a:extLst>
            </p:cNvPr>
            <p:cNvSpPr/>
            <p:nvPr/>
          </p:nvSpPr>
          <p:spPr>
            <a:xfrm>
              <a:off x="4996277" y="3363464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44">
              <a:extLst>
                <a:ext uri="{FF2B5EF4-FFF2-40B4-BE49-F238E27FC236}">
                  <a16:creationId xmlns:a16="http://schemas.microsoft.com/office/drawing/2014/main" id="{B4FFD1D2-4923-AAD9-43B7-E0BC51E83F62}"/>
                </a:ext>
              </a:extLst>
            </p:cNvPr>
            <p:cNvSpPr/>
            <p:nvPr/>
          </p:nvSpPr>
          <p:spPr>
            <a:xfrm>
              <a:off x="4996277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44">
              <a:extLst>
                <a:ext uri="{FF2B5EF4-FFF2-40B4-BE49-F238E27FC236}">
                  <a16:creationId xmlns:a16="http://schemas.microsoft.com/office/drawing/2014/main" id="{A18D501C-F82C-397E-4C28-8A2A8EABD62B}"/>
                </a:ext>
              </a:extLst>
            </p:cNvPr>
            <p:cNvSpPr/>
            <p:nvPr/>
          </p:nvSpPr>
          <p:spPr>
            <a:xfrm>
              <a:off x="4996283" y="1878846"/>
              <a:ext cx="86115" cy="139884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44">
              <a:extLst>
                <a:ext uri="{FF2B5EF4-FFF2-40B4-BE49-F238E27FC236}">
                  <a16:creationId xmlns:a16="http://schemas.microsoft.com/office/drawing/2014/main" id="{66721374-FB83-EF0B-E6AC-C81AE48F4507}"/>
                </a:ext>
              </a:extLst>
            </p:cNvPr>
            <p:cNvSpPr/>
            <p:nvPr/>
          </p:nvSpPr>
          <p:spPr>
            <a:xfrm>
              <a:off x="4996277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44">
              <a:extLst>
                <a:ext uri="{FF2B5EF4-FFF2-40B4-BE49-F238E27FC236}">
                  <a16:creationId xmlns:a16="http://schemas.microsoft.com/office/drawing/2014/main" id="{C490B7C6-B570-45F4-5693-8CBF2E9B432A}"/>
                </a:ext>
              </a:extLst>
            </p:cNvPr>
            <p:cNvSpPr/>
            <p:nvPr/>
          </p:nvSpPr>
          <p:spPr>
            <a:xfrm>
              <a:off x="4996277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44">
              <a:extLst>
                <a:ext uri="{FF2B5EF4-FFF2-40B4-BE49-F238E27FC236}">
                  <a16:creationId xmlns:a16="http://schemas.microsoft.com/office/drawing/2014/main" id="{12E00049-BE24-25B0-7AEB-3AA0060A1D2D}"/>
                </a:ext>
              </a:extLst>
            </p:cNvPr>
            <p:cNvSpPr/>
            <p:nvPr/>
          </p:nvSpPr>
          <p:spPr>
            <a:xfrm>
              <a:off x="4996277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44">
              <a:extLst>
                <a:ext uri="{FF2B5EF4-FFF2-40B4-BE49-F238E27FC236}">
                  <a16:creationId xmlns:a16="http://schemas.microsoft.com/office/drawing/2014/main" id="{E3DE542B-6EEB-0B64-F9AD-08909798F607}"/>
                </a:ext>
              </a:extLst>
            </p:cNvPr>
            <p:cNvSpPr/>
            <p:nvPr/>
          </p:nvSpPr>
          <p:spPr>
            <a:xfrm>
              <a:off x="4912552" y="3363464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44">
              <a:extLst>
                <a:ext uri="{FF2B5EF4-FFF2-40B4-BE49-F238E27FC236}">
                  <a16:creationId xmlns:a16="http://schemas.microsoft.com/office/drawing/2014/main" id="{051CA77F-57FC-E3E6-10B3-2C2A39056361}"/>
                </a:ext>
              </a:extLst>
            </p:cNvPr>
            <p:cNvSpPr/>
            <p:nvPr/>
          </p:nvSpPr>
          <p:spPr>
            <a:xfrm>
              <a:off x="4912552" y="3277527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44">
              <a:extLst>
                <a:ext uri="{FF2B5EF4-FFF2-40B4-BE49-F238E27FC236}">
                  <a16:creationId xmlns:a16="http://schemas.microsoft.com/office/drawing/2014/main" id="{D164C7EF-2486-82D6-BB74-4E7967024154}"/>
                </a:ext>
              </a:extLst>
            </p:cNvPr>
            <p:cNvSpPr/>
            <p:nvPr/>
          </p:nvSpPr>
          <p:spPr>
            <a:xfrm>
              <a:off x="4912558" y="1794904"/>
              <a:ext cx="83885" cy="148278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44">
              <a:extLst>
                <a:ext uri="{FF2B5EF4-FFF2-40B4-BE49-F238E27FC236}">
                  <a16:creationId xmlns:a16="http://schemas.microsoft.com/office/drawing/2014/main" id="{58AF6CD0-D7BD-A826-88DC-7C739502EACA}"/>
                </a:ext>
              </a:extLst>
            </p:cNvPr>
            <p:cNvSpPr/>
            <p:nvPr/>
          </p:nvSpPr>
          <p:spPr>
            <a:xfrm>
              <a:off x="4912552" y="1794746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44">
              <a:extLst>
                <a:ext uri="{FF2B5EF4-FFF2-40B4-BE49-F238E27FC236}">
                  <a16:creationId xmlns:a16="http://schemas.microsoft.com/office/drawing/2014/main" id="{D167442E-877E-3076-B58D-AB282B520551}"/>
                </a:ext>
              </a:extLst>
            </p:cNvPr>
            <p:cNvSpPr/>
            <p:nvPr/>
          </p:nvSpPr>
          <p:spPr>
            <a:xfrm>
              <a:off x="4912552" y="1708809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44">
              <a:extLst>
                <a:ext uri="{FF2B5EF4-FFF2-40B4-BE49-F238E27FC236}">
                  <a16:creationId xmlns:a16="http://schemas.microsoft.com/office/drawing/2014/main" id="{26443A1B-43D9-9030-5B5F-85C16B3A755C}"/>
                </a:ext>
              </a:extLst>
            </p:cNvPr>
            <p:cNvSpPr/>
            <p:nvPr/>
          </p:nvSpPr>
          <p:spPr>
            <a:xfrm>
              <a:off x="4826445" y="3277527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44">
              <a:extLst>
                <a:ext uri="{FF2B5EF4-FFF2-40B4-BE49-F238E27FC236}">
                  <a16:creationId xmlns:a16="http://schemas.microsoft.com/office/drawing/2014/main" id="{6ADAEC85-3365-9873-F46B-CB9A9007549B}"/>
                </a:ext>
              </a:extLst>
            </p:cNvPr>
            <p:cNvSpPr/>
            <p:nvPr/>
          </p:nvSpPr>
          <p:spPr>
            <a:xfrm>
              <a:off x="4826436" y="1878846"/>
              <a:ext cx="86285" cy="139884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44">
              <a:extLst>
                <a:ext uri="{FF2B5EF4-FFF2-40B4-BE49-F238E27FC236}">
                  <a16:creationId xmlns:a16="http://schemas.microsoft.com/office/drawing/2014/main" id="{5872D0DD-4150-E9F6-F80E-4CF889097D10}"/>
                </a:ext>
              </a:extLst>
            </p:cNvPr>
            <p:cNvSpPr/>
            <p:nvPr/>
          </p:nvSpPr>
          <p:spPr>
            <a:xfrm>
              <a:off x="4826445" y="1794746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44">
              <a:extLst>
                <a:ext uri="{FF2B5EF4-FFF2-40B4-BE49-F238E27FC236}">
                  <a16:creationId xmlns:a16="http://schemas.microsoft.com/office/drawing/2014/main" id="{FA4DC03D-4054-715D-0B24-ADF32ED1A1AD}"/>
                </a:ext>
              </a:extLst>
            </p:cNvPr>
            <p:cNvSpPr/>
            <p:nvPr/>
          </p:nvSpPr>
          <p:spPr>
            <a:xfrm>
              <a:off x="4742550" y="1878683"/>
              <a:ext cx="84065" cy="139884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44">
              <a:extLst>
                <a:ext uri="{FF2B5EF4-FFF2-40B4-BE49-F238E27FC236}">
                  <a16:creationId xmlns:a16="http://schemas.microsoft.com/office/drawing/2014/main" id="{E3BD409C-2C44-208C-769B-47A206958411}"/>
                </a:ext>
              </a:extLst>
            </p:cNvPr>
            <p:cNvSpPr/>
            <p:nvPr/>
          </p:nvSpPr>
          <p:spPr>
            <a:xfrm>
              <a:off x="7352810" y="1878683"/>
              <a:ext cx="84065" cy="139884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4" name="Google Shape;8334;p44">
            <a:extLst>
              <a:ext uri="{FF2B5EF4-FFF2-40B4-BE49-F238E27FC236}">
                <a16:creationId xmlns:a16="http://schemas.microsoft.com/office/drawing/2014/main" id="{5E46BAA8-9F31-C143-D139-C8E50ACF27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Reality of Hardware Research</a:t>
            </a:r>
            <a:endParaRPr dirty="0"/>
          </a:p>
        </p:txBody>
      </p:sp>
      <p:grpSp>
        <p:nvGrpSpPr>
          <p:cNvPr id="8335" name="Google Shape;8335;p44">
            <a:extLst>
              <a:ext uri="{FF2B5EF4-FFF2-40B4-BE49-F238E27FC236}">
                <a16:creationId xmlns:a16="http://schemas.microsoft.com/office/drawing/2014/main" id="{3A3F93A2-FA4B-D5C0-21AC-03A23E0198B4}"/>
              </a:ext>
            </a:extLst>
          </p:cNvPr>
          <p:cNvGrpSpPr/>
          <p:nvPr/>
        </p:nvGrpSpPr>
        <p:grpSpPr>
          <a:xfrm>
            <a:off x="8373780" y="2802607"/>
            <a:ext cx="387080" cy="448243"/>
            <a:chOff x="7858018" y="1295107"/>
            <a:chExt cx="387080" cy="448243"/>
          </a:xfrm>
        </p:grpSpPr>
        <p:sp>
          <p:nvSpPr>
            <p:cNvPr id="8336" name="Google Shape;8336;p44">
              <a:extLst>
                <a:ext uri="{FF2B5EF4-FFF2-40B4-BE49-F238E27FC236}">
                  <a16:creationId xmlns:a16="http://schemas.microsoft.com/office/drawing/2014/main" id="{AA799D68-8BE5-F4DA-74CA-318D70E9D4CC}"/>
                </a:ext>
              </a:extLst>
            </p:cNvPr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37" name="Google Shape;8337;p44">
              <a:extLst>
                <a:ext uri="{FF2B5EF4-FFF2-40B4-BE49-F238E27FC236}">
                  <a16:creationId xmlns:a16="http://schemas.microsoft.com/office/drawing/2014/main" id="{E6C42920-A13E-0899-B6B3-6E9657770A75}"/>
                </a:ext>
              </a:extLst>
            </p:cNvPr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8338" name="Google Shape;8338;p44">
                <a:extLst>
                  <a:ext uri="{FF2B5EF4-FFF2-40B4-BE49-F238E27FC236}">
                    <a16:creationId xmlns:a16="http://schemas.microsoft.com/office/drawing/2014/main" id="{A55729FA-F6B2-F66E-DCA2-5FB873E1941D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44">
                <a:extLst>
                  <a:ext uri="{FF2B5EF4-FFF2-40B4-BE49-F238E27FC236}">
                    <a16:creationId xmlns:a16="http://schemas.microsoft.com/office/drawing/2014/main" id="{5A293F49-12F8-95F1-0E11-65E4AEE6531E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44">
                <a:extLst>
                  <a:ext uri="{FF2B5EF4-FFF2-40B4-BE49-F238E27FC236}">
                    <a16:creationId xmlns:a16="http://schemas.microsoft.com/office/drawing/2014/main" id="{05113433-EDA7-BDB0-451A-2857D61ABA7A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44">
                <a:extLst>
                  <a:ext uri="{FF2B5EF4-FFF2-40B4-BE49-F238E27FC236}">
                    <a16:creationId xmlns:a16="http://schemas.microsoft.com/office/drawing/2014/main" id="{26543163-DA4B-8A62-7C56-A0B29E6E283F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44">
                <a:extLst>
                  <a:ext uri="{FF2B5EF4-FFF2-40B4-BE49-F238E27FC236}">
                    <a16:creationId xmlns:a16="http://schemas.microsoft.com/office/drawing/2014/main" id="{6702CF66-EE6B-48AE-3BBC-AC0B6C8E77EC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43" name="Google Shape;8343;p44">
            <a:extLst>
              <a:ext uri="{FF2B5EF4-FFF2-40B4-BE49-F238E27FC236}">
                <a16:creationId xmlns:a16="http://schemas.microsoft.com/office/drawing/2014/main" id="{D0910FA9-1462-1646-5ED8-126AD2728CEC}"/>
              </a:ext>
            </a:extLst>
          </p:cNvPr>
          <p:cNvGrpSpPr/>
          <p:nvPr/>
        </p:nvGrpSpPr>
        <p:grpSpPr>
          <a:xfrm>
            <a:off x="7902985" y="897482"/>
            <a:ext cx="387080" cy="392693"/>
            <a:chOff x="6301268" y="2035382"/>
            <a:chExt cx="387080" cy="392693"/>
          </a:xfrm>
        </p:grpSpPr>
        <p:sp>
          <p:nvSpPr>
            <p:cNvPr id="8344" name="Google Shape;8344;p44">
              <a:extLst>
                <a:ext uri="{FF2B5EF4-FFF2-40B4-BE49-F238E27FC236}">
                  <a16:creationId xmlns:a16="http://schemas.microsoft.com/office/drawing/2014/main" id="{0823169D-9CF1-2ED1-C5CF-7A529F014654}"/>
                </a:ext>
              </a:extLst>
            </p:cNvPr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45" name="Google Shape;8345;p44">
              <a:extLst>
                <a:ext uri="{FF2B5EF4-FFF2-40B4-BE49-F238E27FC236}">
                  <a16:creationId xmlns:a16="http://schemas.microsoft.com/office/drawing/2014/main" id="{65842168-151F-E736-5DBA-949990DD4B63}"/>
                </a:ext>
              </a:extLst>
            </p:cNvPr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8346" name="Google Shape;8346;p44">
                <a:extLst>
                  <a:ext uri="{FF2B5EF4-FFF2-40B4-BE49-F238E27FC236}">
                    <a16:creationId xmlns:a16="http://schemas.microsoft.com/office/drawing/2014/main" id="{24DD4BFA-4D60-A2AA-A15F-AFCD206F5014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44">
                <a:extLst>
                  <a:ext uri="{FF2B5EF4-FFF2-40B4-BE49-F238E27FC236}">
                    <a16:creationId xmlns:a16="http://schemas.microsoft.com/office/drawing/2014/main" id="{E96C39B0-773F-6CF8-4AB9-9641F8AB1D47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44">
                <a:extLst>
                  <a:ext uri="{FF2B5EF4-FFF2-40B4-BE49-F238E27FC236}">
                    <a16:creationId xmlns:a16="http://schemas.microsoft.com/office/drawing/2014/main" id="{19A8E3D6-4E0E-94DA-B183-AF34D881D82B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44">
                <a:extLst>
                  <a:ext uri="{FF2B5EF4-FFF2-40B4-BE49-F238E27FC236}">
                    <a16:creationId xmlns:a16="http://schemas.microsoft.com/office/drawing/2014/main" id="{6182DFE6-D8E8-0050-5937-F7AD7E82D33F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44">
                <a:extLst>
                  <a:ext uri="{FF2B5EF4-FFF2-40B4-BE49-F238E27FC236}">
                    <a16:creationId xmlns:a16="http://schemas.microsoft.com/office/drawing/2014/main" id="{EAD5D985-E4D4-B95E-1B7E-73543C41E355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51" name="Google Shape;8351;p44">
            <a:extLst>
              <a:ext uri="{FF2B5EF4-FFF2-40B4-BE49-F238E27FC236}">
                <a16:creationId xmlns:a16="http://schemas.microsoft.com/office/drawing/2014/main" id="{77D92C2C-4BCE-F61F-18D7-DD7666439D3D}"/>
              </a:ext>
            </a:extLst>
          </p:cNvPr>
          <p:cNvGrpSpPr/>
          <p:nvPr/>
        </p:nvGrpSpPr>
        <p:grpSpPr>
          <a:xfrm>
            <a:off x="460833" y="1819548"/>
            <a:ext cx="259159" cy="272180"/>
            <a:chOff x="4685992" y="1362548"/>
            <a:chExt cx="720886" cy="757106"/>
          </a:xfrm>
        </p:grpSpPr>
        <p:sp>
          <p:nvSpPr>
            <p:cNvPr id="8352" name="Google Shape;8352;p44">
              <a:extLst>
                <a:ext uri="{FF2B5EF4-FFF2-40B4-BE49-F238E27FC236}">
                  <a16:creationId xmlns:a16="http://schemas.microsoft.com/office/drawing/2014/main" id="{0C938E86-F03A-E783-E3F1-98E6AE43A7B0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44">
              <a:extLst>
                <a:ext uri="{FF2B5EF4-FFF2-40B4-BE49-F238E27FC236}">
                  <a16:creationId xmlns:a16="http://schemas.microsoft.com/office/drawing/2014/main" id="{78412885-0E59-F01E-DF98-22CD5BCBA499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44">
              <a:extLst>
                <a:ext uri="{FF2B5EF4-FFF2-40B4-BE49-F238E27FC236}">
                  <a16:creationId xmlns:a16="http://schemas.microsoft.com/office/drawing/2014/main" id="{054FCF89-214E-10BC-F8AD-8E9C64D7D352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44">
              <a:extLst>
                <a:ext uri="{FF2B5EF4-FFF2-40B4-BE49-F238E27FC236}">
                  <a16:creationId xmlns:a16="http://schemas.microsoft.com/office/drawing/2014/main" id="{891EE6C4-153F-65DD-0F59-685BF40E79FC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44">
              <a:extLst>
                <a:ext uri="{FF2B5EF4-FFF2-40B4-BE49-F238E27FC236}">
                  <a16:creationId xmlns:a16="http://schemas.microsoft.com/office/drawing/2014/main" id="{DF469816-A76E-8ECF-43E3-5A6F1318C461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44">
              <a:extLst>
                <a:ext uri="{FF2B5EF4-FFF2-40B4-BE49-F238E27FC236}">
                  <a16:creationId xmlns:a16="http://schemas.microsoft.com/office/drawing/2014/main" id="{6B723EE1-D6A0-F11C-BE72-633CF4BA8D1F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44">
              <a:extLst>
                <a:ext uri="{FF2B5EF4-FFF2-40B4-BE49-F238E27FC236}">
                  <a16:creationId xmlns:a16="http://schemas.microsoft.com/office/drawing/2014/main" id="{4B095F68-77D2-620C-19DA-301EBEA1E4D5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44">
              <a:extLst>
                <a:ext uri="{FF2B5EF4-FFF2-40B4-BE49-F238E27FC236}">
                  <a16:creationId xmlns:a16="http://schemas.microsoft.com/office/drawing/2014/main" id="{67F4B7B7-0527-F2F5-116D-80FEF3367F3F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44">
              <a:extLst>
                <a:ext uri="{FF2B5EF4-FFF2-40B4-BE49-F238E27FC236}">
                  <a16:creationId xmlns:a16="http://schemas.microsoft.com/office/drawing/2014/main" id="{F3373095-5FE7-2809-967F-9F5FD6146A47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44">
              <a:extLst>
                <a:ext uri="{FF2B5EF4-FFF2-40B4-BE49-F238E27FC236}">
                  <a16:creationId xmlns:a16="http://schemas.microsoft.com/office/drawing/2014/main" id="{115FE130-DD8F-FEB4-0107-61A35D182F5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44">
              <a:extLst>
                <a:ext uri="{FF2B5EF4-FFF2-40B4-BE49-F238E27FC236}">
                  <a16:creationId xmlns:a16="http://schemas.microsoft.com/office/drawing/2014/main" id="{14BD06F1-8AB2-55E7-B027-F7630932FFF1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44">
              <a:extLst>
                <a:ext uri="{FF2B5EF4-FFF2-40B4-BE49-F238E27FC236}">
                  <a16:creationId xmlns:a16="http://schemas.microsoft.com/office/drawing/2014/main" id="{4606D88B-7D32-9776-D1B8-411C8FDC0738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44">
              <a:extLst>
                <a:ext uri="{FF2B5EF4-FFF2-40B4-BE49-F238E27FC236}">
                  <a16:creationId xmlns:a16="http://schemas.microsoft.com/office/drawing/2014/main" id="{053A8F56-C9B6-79CF-D8F5-3B108873C9B5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44">
              <a:extLst>
                <a:ext uri="{FF2B5EF4-FFF2-40B4-BE49-F238E27FC236}">
                  <a16:creationId xmlns:a16="http://schemas.microsoft.com/office/drawing/2014/main" id="{5248D895-BEF4-FB7F-CCC4-FEA366903554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44">
              <a:extLst>
                <a:ext uri="{FF2B5EF4-FFF2-40B4-BE49-F238E27FC236}">
                  <a16:creationId xmlns:a16="http://schemas.microsoft.com/office/drawing/2014/main" id="{47907693-F834-35F4-C482-AE7C939A6B4D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44">
              <a:extLst>
                <a:ext uri="{FF2B5EF4-FFF2-40B4-BE49-F238E27FC236}">
                  <a16:creationId xmlns:a16="http://schemas.microsoft.com/office/drawing/2014/main" id="{299FF1DE-DDD7-AF9A-3DE4-955983F83538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44">
              <a:extLst>
                <a:ext uri="{FF2B5EF4-FFF2-40B4-BE49-F238E27FC236}">
                  <a16:creationId xmlns:a16="http://schemas.microsoft.com/office/drawing/2014/main" id="{228B5B8C-A8AD-FEAD-E1F5-3A0C07B9E691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44">
              <a:extLst>
                <a:ext uri="{FF2B5EF4-FFF2-40B4-BE49-F238E27FC236}">
                  <a16:creationId xmlns:a16="http://schemas.microsoft.com/office/drawing/2014/main" id="{947B9EC9-7F16-B5E4-4610-41E83280C830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44">
              <a:extLst>
                <a:ext uri="{FF2B5EF4-FFF2-40B4-BE49-F238E27FC236}">
                  <a16:creationId xmlns:a16="http://schemas.microsoft.com/office/drawing/2014/main" id="{CAD66681-C6EB-F921-F9E4-621D5A88BF31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44">
              <a:extLst>
                <a:ext uri="{FF2B5EF4-FFF2-40B4-BE49-F238E27FC236}">
                  <a16:creationId xmlns:a16="http://schemas.microsoft.com/office/drawing/2014/main" id="{AF9FC529-0916-4AED-FB02-F82A6A0E5542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44">
              <a:extLst>
                <a:ext uri="{FF2B5EF4-FFF2-40B4-BE49-F238E27FC236}">
                  <a16:creationId xmlns:a16="http://schemas.microsoft.com/office/drawing/2014/main" id="{8925D139-E882-9F05-AD44-9F0409B6021C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44">
              <a:extLst>
                <a:ext uri="{FF2B5EF4-FFF2-40B4-BE49-F238E27FC236}">
                  <a16:creationId xmlns:a16="http://schemas.microsoft.com/office/drawing/2014/main" id="{0025EC48-01C8-5E30-78CA-FFEDDF6EF668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44">
              <a:extLst>
                <a:ext uri="{FF2B5EF4-FFF2-40B4-BE49-F238E27FC236}">
                  <a16:creationId xmlns:a16="http://schemas.microsoft.com/office/drawing/2014/main" id="{724D1003-1E6A-99E5-9109-96CB5D7DBBA5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44">
              <a:extLst>
                <a:ext uri="{FF2B5EF4-FFF2-40B4-BE49-F238E27FC236}">
                  <a16:creationId xmlns:a16="http://schemas.microsoft.com/office/drawing/2014/main" id="{6E573962-06ED-342F-8731-E815FFDB7C05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44">
              <a:extLst>
                <a:ext uri="{FF2B5EF4-FFF2-40B4-BE49-F238E27FC236}">
                  <a16:creationId xmlns:a16="http://schemas.microsoft.com/office/drawing/2014/main" id="{FA2A28DF-B5AF-A37E-B840-BFF5CD870244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7" name="Google Shape;8377;p44">
            <a:extLst>
              <a:ext uri="{FF2B5EF4-FFF2-40B4-BE49-F238E27FC236}">
                <a16:creationId xmlns:a16="http://schemas.microsoft.com/office/drawing/2014/main" id="{E7E97487-9964-BDBE-D4D6-DEF4A5223772}"/>
              </a:ext>
            </a:extLst>
          </p:cNvPr>
          <p:cNvGrpSpPr/>
          <p:nvPr/>
        </p:nvGrpSpPr>
        <p:grpSpPr>
          <a:xfrm rot="2700000">
            <a:off x="8504858" y="1669460"/>
            <a:ext cx="124930" cy="124095"/>
            <a:chOff x="4891103" y="1571383"/>
            <a:chExt cx="347518" cy="345195"/>
          </a:xfrm>
        </p:grpSpPr>
        <p:sp>
          <p:nvSpPr>
            <p:cNvPr id="8378" name="Google Shape;8378;p44">
              <a:extLst>
                <a:ext uri="{FF2B5EF4-FFF2-40B4-BE49-F238E27FC236}">
                  <a16:creationId xmlns:a16="http://schemas.microsoft.com/office/drawing/2014/main" id="{E981687B-E0E0-691C-20F1-DA74EC68BEB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44">
              <a:extLst>
                <a:ext uri="{FF2B5EF4-FFF2-40B4-BE49-F238E27FC236}">
                  <a16:creationId xmlns:a16="http://schemas.microsoft.com/office/drawing/2014/main" id="{F0A3DA25-AC46-95F7-86ED-6D21B6B31A00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44">
              <a:extLst>
                <a:ext uri="{FF2B5EF4-FFF2-40B4-BE49-F238E27FC236}">
                  <a16:creationId xmlns:a16="http://schemas.microsoft.com/office/drawing/2014/main" id="{0DCB2BC9-36E9-5366-11AF-BAF78B8A742D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44">
              <a:extLst>
                <a:ext uri="{FF2B5EF4-FFF2-40B4-BE49-F238E27FC236}">
                  <a16:creationId xmlns:a16="http://schemas.microsoft.com/office/drawing/2014/main" id="{46CD5523-C02B-ABB3-FA4B-309B59E58942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44">
              <a:extLst>
                <a:ext uri="{FF2B5EF4-FFF2-40B4-BE49-F238E27FC236}">
                  <a16:creationId xmlns:a16="http://schemas.microsoft.com/office/drawing/2014/main" id="{345A12F9-1B60-DC55-5C54-8A1DBCF28924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44">
              <a:extLst>
                <a:ext uri="{FF2B5EF4-FFF2-40B4-BE49-F238E27FC236}">
                  <a16:creationId xmlns:a16="http://schemas.microsoft.com/office/drawing/2014/main" id="{64039A89-BE5E-C22B-31DD-D9A65293A2EE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44">
              <a:extLst>
                <a:ext uri="{FF2B5EF4-FFF2-40B4-BE49-F238E27FC236}">
                  <a16:creationId xmlns:a16="http://schemas.microsoft.com/office/drawing/2014/main" id="{9ED40C33-577C-B620-CEB7-3D1245F93775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44">
              <a:extLst>
                <a:ext uri="{FF2B5EF4-FFF2-40B4-BE49-F238E27FC236}">
                  <a16:creationId xmlns:a16="http://schemas.microsoft.com/office/drawing/2014/main" id="{99C865E3-1A4F-37D5-FF6C-0E7D1E0B5DFD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44">
              <a:extLst>
                <a:ext uri="{FF2B5EF4-FFF2-40B4-BE49-F238E27FC236}">
                  <a16:creationId xmlns:a16="http://schemas.microsoft.com/office/drawing/2014/main" id="{492D16C0-DFEB-5339-B14D-86D9A06AFD7B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44">
              <a:extLst>
                <a:ext uri="{FF2B5EF4-FFF2-40B4-BE49-F238E27FC236}">
                  <a16:creationId xmlns:a16="http://schemas.microsoft.com/office/drawing/2014/main" id="{284982C0-22DF-57C2-ED18-90D8293469F3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44">
              <a:extLst>
                <a:ext uri="{FF2B5EF4-FFF2-40B4-BE49-F238E27FC236}">
                  <a16:creationId xmlns:a16="http://schemas.microsoft.com/office/drawing/2014/main" id="{792DEA75-48C8-B6CF-E8EB-AAD24D485B1F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44">
              <a:extLst>
                <a:ext uri="{FF2B5EF4-FFF2-40B4-BE49-F238E27FC236}">
                  <a16:creationId xmlns:a16="http://schemas.microsoft.com/office/drawing/2014/main" id="{8DC50C29-4C19-ACDA-D677-6AC469CDF84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44">
              <a:extLst>
                <a:ext uri="{FF2B5EF4-FFF2-40B4-BE49-F238E27FC236}">
                  <a16:creationId xmlns:a16="http://schemas.microsoft.com/office/drawing/2014/main" id="{A815B9C4-9CBB-5147-3439-2873AFA4441C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1" name="Google Shape;8391;p44">
            <a:extLst>
              <a:ext uri="{FF2B5EF4-FFF2-40B4-BE49-F238E27FC236}">
                <a16:creationId xmlns:a16="http://schemas.microsoft.com/office/drawing/2014/main" id="{AF55F20F-F926-9F2B-1A24-314854FF35A0}"/>
              </a:ext>
            </a:extLst>
          </p:cNvPr>
          <p:cNvGrpSpPr/>
          <p:nvPr/>
        </p:nvGrpSpPr>
        <p:grpSpPr>
          <a:xfrm>
            <a:off x="376232" y="3904812"/>
            <a:ext cx="578068" cy="632247"/>
            <a:chOff x="1129378" y="3247948"/>
            <a:chExt cx="928026" cy="1014516"/>
          </a:xfrm>
        </p:grpSpPr>
        <p:sp>
          <p:nvSpPr>
            <p:cNvPr id="8392" name="Google Shape;8392;p44">
              <a:extLst>
                <a:ext uri="{FF2B5EF4-FFF2-40B4-BE49-F238E27FC236}">
                  <a16:creationId xmlns:a16="http://schemas.microsoft.com/office/drawing/2014/main" id="{EFC2CDC4-6B11-D78F-B127-9A4A3B7C48C0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44">
              <a:extLst>
                <a:ext uri="{FF2B5EF4-FFF2-40B4-BE49-F238E27FC236}">
                  <a16:creationId xmlns:a16="http://schemas.microsoft.com/office/drawing/2014/main" id="{82F0E5CE-F2FD-E152-9C97-1473662E6A32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44">
              <a:extLst>
                <a:ext uri="{FF2B5EF4-FFF2-40B4-BE49-F238E27FC236}">
                  <a16:creationId xmlns:a16="http://schemas.microsoft.com/office/drawing/2014/main" id="{0FB237CC-56B8-C196-789D-DB79280C8B87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44">
              <a:extLst>
                <a:ext uri="{FF2B5EF4-FFF2-40B4-BE49-F238E27FC236}">
                  <a16:creationId xmlns:a16="http://schemas.microsoft.com/office/drawing/2014/main" id="{CEE85F41-B245-BF52-FB22-76BD21BC6A73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44">
              <a:extLst>
                <a:ext uri="{FF2B5EF4-FFF2-40B4-BE49-F238E27FC236}">
                  <a16:creationId xmlns:a16="http://schemas.microsoft.com/office/drawing/2014/main" id="{ECF9A139-7914-5F85-5A1E-B94BD5DD0DE9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44">
              <a:extLst>
                <a:ext uri="{FF2B5EF4-FFF2-40B4-BE49-F238E27FC236}">
                  <a16:creationId xmlns:a16="http://schemas.microsoft.com/office/drawing/2014/main" id="{8C8959EF-4B70-4AE5-E783-EB6EA8CE6BE8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44">
              <a:extLst>
                <a:ext uri="{FF2B5EF4-FFF2-40B4-BE49-F238E27FC236}">
                  <a16:creationId xmlns:a16="http://schemas.microsoft.com/office/drawing/2014/main" id="{4C8C03BD-8552-41FB-640A-C7AEC217F6F7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44">
              <a:extLst>
                <a:ext uri="{FF2B5EF4-FFF2-40B4-BE49-F238E27FC236}">
                  <a16:creationId xmlns:a16="http://schemas.microsoft.com/office/drawing/2014/main" id="{EFFDDD88-B7C4-D6D6-5033-2C282F936AFB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44">
              <a:extLst>
                <a:ext uri="{FF2B5EF4-FFF2-40B4-BE49-F238E27FC236}">
                  <a16:creationId xmlns:a16="http://schemas.microsoft.com/office/drawing/2014/main" id="{CA83C393-379E-7B36-91D3-54149009DD97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44">
              <a:extLst>
                <a:ext uri="{FF2B5EF4-FFF2-40B4-BE49-F238E27FC236}">
                  <a16:creationId xmlns:a16="http://schemas.microsoft.com/office/drawing/2014/main" id="{C31A863D-5A91-7EC7-35A1-0E9998F4D460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44">
              <a:extLst>
                <a:ext uri="{FF2B5EF4-FFF2-40B4-BE49-F238E27FC236}">
                  <a16:creationId xmlns:a16="http://schemas.microsoft.com/office/drawing/2014/main" id="{3FFA4F8A-0215-7C63-8F1E-F1DFD806A039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44">
              <a:extLst>
                <a:ext uri="{FF2B5EF4-FFF2-40B4-BE49-F238E27FC236}">
                  <a16:creationId xmlns:a16="http://schemas.microsoft.com/office/drawing/2014/main" id="{BE5A8303-630C-2C3E-05B7-C734431442ED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44">
              <a:extLst>
                <a:ext uri="{FF2B5EF4-FFF2-40B4-BE49-F238E27FC236}">
                  <a16:creationId xmlns:a16="http://schemas.microsoft.com/office/drawing/2014/main" id="{0343830F-F555-D8A1-F20F-FDBDDC242CE7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44">
              <a:extLst>
                <a:ext uri="{FF2B5EF4-FFF2-40B4-BE49-F238E27FC236}">
                  <a16:creationId xmlns:a16="http://schemas.microsoft.com/office/drawing/2014/main" id="{8DCB51B6-FA2F-E17C-C04B-B99AB488BA22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44">
              <a:extLst>
                <a:ext uri="{FF2B5EF4-FFF2-40B4-BE49-F238E27FC236}">
                  <a16:creationId xmlns:a16="http://schemas.microsoft.com/office/drawing/2014/main" id="{91BE453E-1195-236B-04D1-09CFC8DC8897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44">
              <a:extLst>
                <a:ext uri="{FF2B5EF4-FFF2-40B4-BE49-F238E27FC236}">
                  <a16:creationId xmlns:a16="http://schemas.microsoft.com/office/drawing/2014/main" id="{0A7B8DA3-4FEA-050C-9851-979B9F2EE5DC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44">
              <a:extLst>
                <a:ext uri="{FF2B5EF4-FFF2-40B4-BE49-F238E27FC236}">
                  <a16:creationId xmlns:a16="http://schemas.microsoft.com/office/drawing/2014/main" id="{0E1EE608-2266-D5E6-A723-4262B25EA6B0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44">
            <a:extLst>
              <a:ext uri="{FF2B5EF4-FFF2-40B4-BE49-F238E27FC236}">
                <a16:creationId xmlns:a16="http://schemas.microsoft.com/office/drawing/2014/main" id="{2E8BAFE2-401F-235B-391F-5EC756C97F59}"/>
              </a:ext>
            </a:extLst>
          </p:cNvPr>
          <p:cNvGrpSpPr/>
          <p:nvPr/>
        </p:nvGrpSpPr>
        <p:grpSpPr>
          <a:xfrm>
            <a:off x="1052997" y="4366207"/>
            <a:ext cx="309146" cy="170855"/>
            <a:chOff x="641500" y="4451875"/>
            <a:chExt cx="211700" cy="117000"/>
          </a:xfrm>
        </p:grpSpPr>
        <p:sp>
          <p:nvSpPr>
            <p:cNvPr id="8410" name="Google Shape;8410;p44">
              <a:extLst>
                <a:ext uri="{FF2B5EF4-FFF2-40B4-BE49-F238E27FC236}">
                  <a16:creationId xmlns:a16="http://schemas.microsoft.com/office/drawing/2014/main" id="{6F8F9487-91BF-0A1A-30FB-F99BC2FB5AC5}"/>
                </a:ext>
              </a:extLst>
            </p:cNvPr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44">
              <a:extLst>
                <a:ext uri="{FF2B5EF4-FFF2-40B4-BE49-F238E27FC236}">
                  <a16:creationId xmlns:a16="http://schemas.microsoft.com/office/drawing/2014/main" id="{943B61E0-410F-6D49-9874-8228B9DDF036}"/>
                </a:ext>
              </a:extLst>
            </p:cNvPr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44">
              <a:extLst>
                <a:ext uri="{FF2B5EF4-FFF2-40B4-BE49-F238E27FC236}">
                  <a16:creationId xmlns:a16="http://schemas.microsoft.com/office/drawing/2014/main" id="{8CBC8CE3-3348-220F-EFA0-31437DA6F0C6}"/>
                </a:ext>
              </a:extLst>
            </p:cNvPr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44">
              <a:extLst>
                <a:ext uri="{FF2B5EF4-FFF2-40B4-BE49-F238E27FC236}">
                  <a16:creationId xmlns:a16="http://schemas.microsoft.com/office/drawing/2014/main" id="{68EA4785-31C4-AB2A-07D7-EFA4CAEAA12B}"/>
                </a:ext>
              </a:extLst>
            </p:cNvPr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44">
              <a:extLst>
                <a:ext uri="{FF2B5EF4-FFF2-40B4-BE49-F238E27FC236}">
                  <a16:creationId xmlns:a16="http://schemas.microsoft.com/office/drawing/2014/main" id="{C75F57B2-7DBC-D358-66D9-2E63266FA06E}"/>
                </a:ext>
              </a:extLst>
            </p:cNvPr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44">
              <a:extLst>
                <a:ext uri="{FF2B5EF4-FFF2-40B4-BE49-F238E27FC236}">
                  <a16:creationId xmlns:a16="http://schemas.microsoft.com/office/drawing/2014/main" id="{8B939AA1-DA25-9B36-0CFD-C9D825A607EB}"/>
                </a:ext>
              </a:extLst>
            </p:cNvPr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44">
              <a:extLst>
                <a:ext uri="{FF2B5EF4-FFF2-40B4-BE49-F238E27FC236}">
                  <a16:creationId xmlns:a16="http://schemas.microsoft.com/office/drawing/2014/main" id="{C1E177DB-9981-8091-3C03-B399CC54446E}"/>
                </a:ext>
              </a:extLst>
            </p:cNvPr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44">
              <a:extLst>
                <a:ext uri="{FF2B5EF4-FFF2-40B4-BE49-F238E27FC236}">
                  <a16:creationId xmlns:a16="http://schemas.microsoft.com/office/drawing/2014/main" id="{39F00FB8-6E0F-6565-D439-75A7FD50DA4F}"/>
                </a:ext>
              </a:extLst>
            </p:cNvPr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44">
              <a:extLst>
                <a:ext uri="{FF2B5EF4-FFF2-40B4-BE49-F238E27FC236}">
                  <a16:creationId xmlns:a16="http://schemas.microsoft.com/office/drawing/2014/main" id="{184EAFA9-1DE0-5575-27D9-C6CABB7B5827}"/>
                </a:ext>
              </a:extLst>
            </p:cNvPr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44">
              <a:extLst>
                <a:ext uri="{FF2B5EF4-FFF2-40B4-BE49-F238E27FC236}">
                  <a16:creationId xmlns:a16="http://schemas.microsoft.com/office/drawing/2014/main" id="{68C49468-FD96-8080-A423-E0A0C893A47B}"/>
                </a:ext>
              </a:extLst>
            </p:cNvPr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44">
              <a:extLst>
                <a:ext uri="{FF2B5EF4-FFF2-40B4-BE49-F238E27FC236}">
                  <a16:creationId xmlns:a16="http://schemas.microsoft.com/office/drawing/2014/main" id="{8C0AE6D4-0AE9-8752-2809-11AAF375C13D}"/>
                </a:ext>
              </a:extLst>
            </p:cNvPr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44">
              <a:extLst>
                <a:ext uri="{FF2B5EF4-FFF2-40B4-BE49-F238E27FC236}">
                  <a16:creationId xmlns:a16="http://schemas.microsoft.com/office/drawing/2014/main" id="{0CEC82EE-CB9C-F08D-BA71-3408B7DE2205}"/>
                </a:ext>
              </a:extLst>
            </p:cNvPr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44">
              <a:extLst>
                <a:ext uri="{FF2B5EF4-FFF2-40B4-BE49-F238E27FC236}">
                  <a16:creationId xmlns:a16="http://schemas.microsoft.com/office/drawing/2014/main" id="{09A33D9C-E15B-4184-57AB-2B696ED5474E}"/>
                </a:ext>
              </a:extLst>
            </p:cNvPr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44">
              <a:extLst>
                <a:ext uri="{FF2B5EF4-FFF2-40B4-BE49-F238E27FC236}">
                  <a16:creationId xmlns:a16="http://schemas.microsoft.com/office/drawing/2014/main" id="{B97AE916-0CA1-B2D3-F606-4E2BCF043AFC}"/>
                </a:ext>
              </a:extLst>
            </p:cNvPr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44">
              <a:extLst>
                <a:ext uri="{FF2B5EF4-FFF2-40B4-BE49-F238E27FC236}">
                  <a16:creationId xmlns:a16="http://schemas.microsoft.com/office/drawing/2014/main" id="{FF73F4AA-7803-A43C-255F-8DE0CA2D60FC}"/>
                </a:ext>
              </a:extLst>
            </p:cNvPr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44">
              <a:extLst>
                <a:ext uri="{FF2B5EF4-FFF2-40B4-BE49-F238E27FC236}">
                  <a16:creationId xmlns:a16="http://schemas.microsoft.com/office/drawing/2014/main" id="{579983C0-7CE4-5C69-36CA-CFFDB4C38498}"/>
                </a:ext>
              </a:extLst>
            </p:cNvPr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44">
              <a:extLst>
                <a:ext uri="{FF2B5EF4-FFF2-40B4-BE49-F238E27FC236}">
                  <a16:creationId xmlns:a16="http://schemas.microsoft.com/office/drawing/2014/main" id="{2271334A-9B97-2021-94A1-FAF1D87AE049}"/>
                </a:ext>
              </a:extLst>
            </p:cNvPr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44">
              <a:extLst>
                <a:ext uri="{FF2B5EF4-FFF2-40B4-BE49-F238E27FC236}">
                  <a16:creationId xmlns:a16="http://schemas.microsoft.com/office/drawing/2014/main" id="{23899403-C7DD-CB4D-2B0B-5ED1DFDAFD26}"/>
                </a:ext>
              </a:extLst>
            </p:cNvPr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44">
              <a:extLst>
                <a:ext uri="{FF2B5EF4-FFF2-40B4-BE49-F238E27FC236}">
                  <a16:creationId xmlns:a16="http://schemas.microsoft.com/office/drawing/2014/main" id="{E5382ACE-F644-188C-F5EA-4E0F23C4F5C3}"/>
                </a:ext>
              </a:extLst>
            </p:cNvPr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44">
              <a:extLst>
                <a:ext uri="{FF2B5EF4-FFF2-40B4-BE49-F238E27FC236}">
                  <a16:creationId xmlns:a16="http://schemas.microsoft.com/office/drawing/2014/main" id="{837F53E0-D981-C12F-7348-882DA50D831A}"/>
                </a:ext>
              </a:extLst>
            </p:cNvPr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44">
              <a:extLst>
                <a:ext uri="{FF2B5EF4-FFF2-40B4-BE49-F238E27FC236}">
                  <a16:creationId xmlns:a16="http://schemas.microsoft.com/office/drawing/2014/main" id="{E66855EB-AC71-1920-C71D-CEA344A38770}"/>
                </a:ext>
              </a:extLst>
            </p:cNvPr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44">
              <a:extLst>
                <a:ext uri="{FF2B5EF4-FFF2-40B4-BE49-F238E27FC236}">
                  <a16:creationId xmlns:a16="http://schemas.microsoft.com/office/drawing/2014/main" id="{C8A3AA96-9246-2F5D-2CF7-67FAAD04ACF3}"/>
                </a:ext>
              </a:extLst>
            </p:cNvPr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44">
              <a:extLst>
                <a:ext uri="{FF2B5EF4-FFF2-40B4-BE49-F238E27FC236}">
                  <a16:creationId xmlns:a16="http://schemas.microsoft.com/office/drawing/2014/main" id="{CCE6879C-757D-1922-B3E0-1F8897FB8E82}"/>
                </a:ext>
              </a:extLst>
            </p:cNvPr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44">
              <a:extLst>
                <a:ext uri="{FF2B5EF4-FFF2-40B4-BE49-F238E27FC236}">
                  <a16:creationId xmlns:a16="http://schemas.microsoft.com/office/drawing/2014/main" id="{98984D22-DEA6-F115-040F-296B65C10B6F}"/>
                </a:ext>
              </a:extLst>
            </p:cNvPr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44">
              <a:extLst>
                <a:ext uri="{FF2B5EF4-FFF2-40B4-BE49-F238E27FC236}">
                  <a16:creationId xmlns:a16="http://schemas.microsoft.com/office/drawing/2014/main" id="{959C15D7-BDD0-3C79-89E3-5C8F625D8780}"/>
                </a:ext>
              </a:extLst>
            </p:cNvPr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44">
              <a:extLst>
                <a:ext uri="{FF2B5EF4-FFF2-40B4-BE49-F238E27FC236}">
                  <a16:creationId xmlns:a16="http://schemas.microsoft.com/office/drawing/2014/main" id="{065319B7-2641-6A6E-28FB-9B19B50A94FB}"/>
                </a:ext>
              </a:extLst>
            </p:cNvPr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44">
              <a:extLst>
                <a:ext uri="{FF2B5EF4-FFF2-40B4-BE49-F238E27FC236}">
                  <a16:creationId xmlns:a16="http://schemas.microsoft.com/office/drawing/2014/main" id="{FEBCB961-28E3-F9E0-0CB2-959843424897}"/>
                </a:ext>
              </a:extLst>
            </p:cNvPr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44">
              <a:extLst>
                <a:ext uri="{FF2B5EF4-FFF2-40B4-BE49-F238E27FC236}">
                  <a16:creationId xmlns:a16="http://schemas.microsoft.com/office/drawing/2014/main" id="{D32B8D55-F7D5-3A9B-47B2-A08C5634D3D2}"/>
                </a:ext>
              </a:extLst>
            </p:cNvPr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44">
              <a:extLst>
                <a:ext uri="{FF2B5EF4-FFF2-40B4-BE49-F238E27FC236}">
                  <a16:creationId xmlns:a16="http://schemas.microsoft.com/office/drawing/2014/main" id="{CAB0D239-E643-220D-40F0-5EA240B03B2E}"/>
                </a:ext>
              </a:extLst>
            </p:cNvPr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44">
              <a:extLst>
                <a:ext uri="{FF2B5EF4-FFF2-40B4-BE49-F238E27FC236}">
                  <a16:creationId xmlns:a16="http://schemas.microsoft.com/office/drawing/2014/main" id="{AE416709-8B36-9B60-71E1-355F40584A97}"/>
                </a:ext>
              </a:extLst>
            </p:cNvPr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44">
              <a:extLst>
                <a:ext uri="{FF2B5EF4-FFF2-40B4-BE49-F238E27FC236}">
                  <a16:creationId xmlns:a16="http://schemas.microsoft.com/office/drawing/2014/main" id="{8167EE84-C653-232F-8BAF-8E1A1260CF2E}"/>
                </a:ext>
              </a:extLst>
            </p:cNvPr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44">
              <a:extLst>
                <a:ext uri="{FF2B5EF4-FFF2-40B4-BE49-F238E27FC236}">
                  <a16:creationId xmlns:a16="http://schemas.microsoft.com/office/drawing/2014/main" id="{DF6227DA-69C8-9A58-9FA7-A8FC7F8A81B4}"/>
                </a:ext>
              </a:extLst>
            </p:cNvPr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2" name="Google Shape;8442;p44">
            <a:extLst>
              <a:ext uri="{FF2B5EF4-FFF2-40B4-BE49-F238E27FC236}">
                <a16:creationId xmlns:a16="http://schemas.microsoft.com/office/drawing/2014/main" id="{A73043A4-16A4-F88C-3800-6B5254BD4968}"/>
              </a:ext>
            </a:extLst>
          </p:cNvPr>
          <p:cNvGrpSpPr/>
          <p:nvPr/>
        </p:nvGrpSpPr>
        <p:grpSpPr>
          <a:xfrm>
            <a:off x="8215007" y="3904812"/>
            <a:ext cx="578068" cy="632247"/>
            <a:chOff x="1129378" y="3247948"/>
            <a:chExt cx="928026" cy="1014516"/>
          </a:xfrm>
        </p:grpSpPr>
        <p:sp>
          <p:nvSpPr>
            <p:cNvPr id="8443" name="Google Shape;8443;p44">
              <a:extLst>
                <a:ext uri="{FF2B5EF4-FFF2-40B4-BE49-F238E27FC236}">
                  <a16:creationId xmlns:a16="http://schemas.microsoft.com/office/drawing/2014/main" id="{2672F03C-B233-7C3D-9948-E085A96BEB05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44">
              <a:extLst>
                <a:ext uri="{FF2B5EF4-FFF2-40B4-BE49-F238E27FC236}">
                  <a16:creationId xmlns:a16="http://schemas.microsoft.com/office/drawing/2014/main" id="{686E8C18-4389-C6D2-983F-56549FF06192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44">
              <a:extLst>
                <a:ext uri="{FF2B5EF4-FFF2-40B4-BE49-F238E27FC236}">
                  <a16:creationId xmlns:a16="http://schemas.microsoft.com/office/drawing/2014/main" id="{6BB57FF6-8F88-6927-F647-17698883FA55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44">
              <a:extLst>
                <a:ext uri="{FF2B5EF4-FFF2-40B4-BE49-F238E27FC236}">
                  <a16:creationId xmlns:a16="http://schemas.microsoft.com/office/drawing/2014/main" id="{8D5D26B8-1B5B-3025-CFC0-CBCAA3AD4580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44">
              <a:extLst>
                <a:ext uri="{FF2B5EF4-FFF2-40B4-BE49-F238E27FC236}">
                  <a16:creationId xmlns:a16="http://schemas.microsoft.com/office/drawing/2014/main" id="{E300EB53-F71E-CC37-13EE-D62A80EBCD38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44">
              <a:extLst>
                <a:ext uri="{FF2B5EF4-FFF2-40B4-BE49-F238E27FC236}">
                  <a16:creationId xmlns:a16="http://schemas.microsoft.com/office/drawing/2014/main" id="{3618613C-A1AD-E117-18F9-017FE7F5FF54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44">
              <a:extLst>
                <a:ext uri="{FF2B5EF4-FFF2-40B4-BE49-F238E27FC236}">
                  <a16:creationId xmlns:a16="http://schemas.microsoft.com/office/drawing/2014/main" id="{2BA6B0F6-7F49-E848-BADD-53FF7CB31AD6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44">
              <a:extLst>
                <a:ext uri="{FF2B5EF4-FFF2-40B4-BE49-F238E27FC236}">
                  <a16:creationId xmlns:a16="http://schemas.microsoft.com/office/drawing/2014/main" id="{2C4BD94C-1712-E0FE-683D-8D3BC4667B8E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44">
              <a:extLst>
                <a:ext uri="{FF2B5EF4-FFF2-40B4-BE49-F238E27FC236}">
                  <a16:creationId xmlns:a16="http://schemas.microsoft.com/office/drawing/2014/main" id="{F473CF93-C13C-2072-6811-FAB6A70B59E0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44">
              <a:extLst>
                <a:ext uri="{FF2B5EF4-FFF2-40B4-BE49-F238E27FC236}">
                  <a16:creationId xmlns:a16="http://schemas.microsoft.com/office/drawing/2014/main" id="{3D83C6AA-D463-A579-B40C-197A88F46CE4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44">
              <a:extLst>
                <a:ext uri="{FF2B5EF4-FFF2-40B4-BE49-F238E27FC236}">
                  <a16:creationId xmlns:a16="http://schemas.microsoft.com/office/drawing/2014/main" id="{BE9A30EE-A246-4D8C-8D60-8EEEB3B187C3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44">
              <a:extLst>
                <a:ext uri="{FF2B5EF4-FFF2-40B4-BE49-F238E27FC236}">
                  <a16:creationId xmlns:a16="http://schemas.microsoft.com/office/drawing/2014/main" id="{2545A81A-2450-C8DA-B05F-122624D17DF9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44">
              <a:extLst>
                <a:ext uri="{FF2B5EF4-FFF2-40B4-BE49-F238E27FC236}">
                  <a16:creationId xmlns:a16="http://schemas.microsoft.com/office/drawing/2014/main" id="{B6473FB7-A45C-4CE3-80A1-D05452874A1B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44">
              <a:extLst>
                <a:ext uri="{FF2B5EF4-FFF2-40B4-BE49-F238E27FC236}">
                  <a16:creationId xmlns:a16="http://schemas.microsoft.com/office/drawing/2014/main" id="{6535F4B1-8313-E398-18C1-9C89F1D68AF1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44">
              <a:extLst>
                <a:ext uri="{FF2B5EF4-FFF2-40B4-BE49-F238E27FC236}">
                  <a16:creationId xmlns:a16="http://schemas.microsoft.com/office/drawing/2014/main" id="{43D76E35-27A7-60BF-8B7D-82EAD451E079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44">
              <a:extLst>
                <a:ext uri="{FF2B5EF4-FFF2-40B4-BE49-F238E27FC236}">
                  <a16:creationId xmlns:a16="http://schemas.microsoft.com/office/drawing/2014/main" id="{79F931E9-9D67-9E20-58D2-A4659EA3AB5F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44">
              <a:extLst>
                <a:ext uri="{FF2B5EF4-FFF2-40B4-BE49-F238E27FC236}">
                  <a16:creationId xmlns:a16="http://schemas.microsoft.com/office/drawing/2014/main" id="{2F64BD52-B612-FF6D-A9C8-FA12F183D968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0" name="Google Shape;8460;p44">
            <a:extLst>
              <a:ext uri="{FF2B5EF4-FFF2-40B4-BE49-F238E27FC236}">
                <a16:creationId xmlns:a16="http://schemas.microsoft.com/office/drawing/2014/main" id="{549DD368-FE32-81DE-EA88-33D2E4702D1C}"/>
              </a:ext>
            </a:extLst>
          </p:cNvPr>
          <p:cNvGrpSpPr/>
          <p:nvPr/>
        </p:nvGrpSpPr>
        <p:grpSpPr>
          <a:xfrm>
            <a:off x="980004" y="1312718"/>
            <a:ext cx="3203552" cy="2870602"/>
            <a:chOff x="4742550" y="1540850"/>
            <a:chExt cx="2694325" cy="2414299"/>
          </a:xfrm>
        </p:grpSpPr>
        <p:sp>
          <p:nvSpPr>
            <p:cNvPr id="8461" name="Google Shape;8461;p44">
              <a:extLst>
                <a:ext uri="{FF2B5EF4-FFF2-40B4-BE49-F238E27FC236}">
                  <a16:creationId xmlns:a16="http://schemas.microsoft.com/office/drawing/2014/main" id="{3509C46F-0227-E9AC-52F9-462E0401305E}"/>
                </a:ext>
              </a:extLst>
            </p:cNvPr>
            <p:cNvSpPr/>
            <p:nvPr/>
          </p:nvSpPr>
          <p:spPr>
            <a:xfrm>
              <a:off x="5009511" y="1624735"/>
              <a:ext cx="2087516" cy="190668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44">
              <a:extLst>
                <a:ext uri="{FF2B5EF4-FFF2-40B4-BE49-F238E27FC236}">
                  <a16:creationId xmlns:a16="http://schemas.microsoft.com/office/drawing/2014/main" id="{EAA85264-6D7A-5028-2CBC-4D9678A150BA}"/>
                </a:ext>
              </a:extLst>
            </p:cNvPr>
            <p:cNvSpPr/>
            <p:nvPr/>
          </p:nvSpPr>
          <p:spPr>
            <a:xfrm>
              <a:off x="7266873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44">
              <a:extLst>
                <a:ext uri="{FF2B5EF4-FFF2-40B4-BE49-F238E27FC236}">
                  <a16:creationId xmlns:a16="http://schemas.microsoft.com/office/drawing/2014/main" id="{DD7F019D-598B-8BD7-0726-131B12E264D5}"/>
                </a:ext>
              </a:extLst>
            </p:cNvPr>
            <p:cNvSpPr/>
            <p:nvPr/>
          </p:nvSpPr>
          <p:spPr>
            <a:xfrm>
              <a:off x="7266873" y="3193633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44">
              <a:extLst>
                <a:ext uri="{FF2B5EF4-FFF2-40B4-BE49-F238E27FC236}">
                  <a16:creationId xmlns:a16="http://schemas.microsoft.com/office/drawing/2014/main" id="{C86ACEBF-01D7-808A-36C4-759BF175C0F8}"/>
                </a:ext>
              </a:extLst>
            </p:cNvPr>
            <p:cNvSpPr/>
            <p:nvPr/>
          </p:nvSpPr>
          <p:spPr>
            <a:xfrm>
              <a:off x="7266873" y="3109738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44">
              <a:extLst>
                <a:ext uri="{FF2B5EF4-FFF2-40B4-BE49-F238E27FC236}">
                  <a16:creationId xmlns:a16="http://schemas.microsoft.com/office/drawing/2014/main" id="{93572BAC-2571-352F-8879-C4C987226165}"/>
                </a:ext>
              </a:extLst>
            </p:cNvPr>
            <p:cNvSpPr/>
            <p:nvPr/>
          </p:nvSpPr>
          <p:spPr>
            <a:xfrm>
              <a:off x="7266873" y="3023802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44">
              <a:extLst>
                <a:ext uri="{FF2B5EF4-FFF2-40B4-BE49-F238E27FC236}">
                  <a16:creationId xmlns:a16="http://schemas.microsoft.com/office/drawing/2014/main" id="{C2180545-AD78-64CC-6284-A15157FCE195}"/>
                </a:ext>
              </a:extLst>
            </p:cNvPr>
            <p:cNvSpPr/>
            <p:nvPr/>
          </p:nvSpPr>
          <p:spPr>
            <a:xfrm>
              <a:off x="7266874" y="1878678"/>
              <a:ext cx="86115" cy="1145320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44">
              <a:extLst>
                <a:ext uri="{FF2B5EF4-FFF2-40B4-BE49-F238E27FC236}">
                  <a16:creationId xmlns:a16="http://schemas.microsoft.com/office/drawing/2014/main" id="{861BDEFF-49A1-BFCE-93BC-536C331B521F}"/>
                </a:ext>
              </a:extLst>
            </p:cNvPr>
            <p:cNvSpPr/>
            <p:nvPr/>
          </p:nvSpPr>
          <p:spPr>
            <a:xfrm>
              <a:off x="7266873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44">
              <a:extLst>
                <a:ext uri="{FF2B5EF4-FFF2-40B4-BE49-F238E27FC236}">
                  <a16:creationId xmlns:a16="http://schemas.microsoft.com/office/drawing/2014/main" id="{59461AF7-B120-3D5A-FF36-58A7ABDCCB5C}"/>
                </a:ext>
              </a:extLst>
            </p:cNvPr>
            <p:cNvSpPr/>
            <p:nvPr/>
          </p:nvSpPr>
          <p:spPr>
            <a:xfrm>
              <a:off x="7182978" y="3363464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44">
              <a:extLst>
                <a:ext uri="{FF2B5EF4-FFF2-40B4-BE49-F238E27FC236}">
                  <a16:creationId xmlns:a16="http://schemas.microsoft.com/office/drawing/2014/main" id="{C776963E-D6D0-A68D-4132-A0C56C45CF77}"/>
                </a:ext>
              </a:extLst>
            </p:cNvPr>
            <p:cNvSpPr/>
            <p:nvPr/>
          </p:nvSpPr>
          <p:spPr>
            <a:xfrm>
              <a:off x="7182978" y="3277527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44">
              <a:extLst>
                <a:ext uri="{FF2B5EF4-FFF2-40B4-BE49-F238E27FC236}">
                  <a16:creationId xmlns:a16="http://schemas.microsoft.com/office/drawing/2014/main" id="{0765020D-6CF0-88EA-7898-1ECF9953BE77}"/>
                </a:ext>
              </a:extLst>
            </p:cNvPr>
            <p:cNvSpPr/>
            <p:nvPr/>
          </p:nvSpPr>
          <p:spPr>
            <a:xfrm>
              <a:off x="7182978" y="3193633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44">
              <a:extLst>
                <a:ext uri="{FF2B5EF4-FFF2-40B4-BE49-F238E27FC236}">
                  <a16:creationId xmlns:a16="http://schemas.microsoft.com/office/drawing/2014/main" id="{B8B3E93D-4F0D-0525-F085-19D505A1DE60}"/>
                </a:ext>
              </a:extLst>
            </p:cNvPr>
            <p:cNvSpPr/>
            <p:nvPr/>
          </p:nvSpPr>
          <p:spPr>
            <a:xfrm>
              <a:off x="7182978" y="3109738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44">
              <a:extLst>
                <a:ext uri="{FF2B5EF4-FFF2-40B4-BE49-F238E27FC236}">
                  <a16:creationId xmlns:a16="http://schemas.microsoft.com/office/drawing/2014/main" id="{7408D3C7-2B1A-D012-EC18-A64B025816C1}"/>
                </a:ext>
              </a:extLst>
            </p:cNvPr>
            <p:cNvSpPr/>
            <p:nvPr/>
          </p:nvSpPr>
          <p:spPr>
            <a:xfrm>
              <a:off x="7182978" y="3023802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44">
              <a:extLst>
                <a:ext uri="{FF2B5EF4-FFF2-40B4-BE49-F238E27FC236}">
                  <a16:creationId xmlns:a16="http://schemas.microsoft.com/office/drawing/2014/main" id="{2EFC4BA6-5360-0A8B-9932-43808221911F}"/>
                </a:ext>
              </a:extLst>
            </p:cNvPr>
            <p:cNvSpPr/>
            <p:nvPr/>
          </p:nvSpPr>
          <p:spPr>
            <a:xfrm>
              <a:off x="7182972" y="1878678"/>
              <a:ext cx="84073" cy="1145320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44">
              <a:extLst>
                <a:ext uri="{FF2B5EF4-FFF2-40B4-BE49-F238E27FC236}">
                  <a16:creationId xmlns:a16="http://schemas.microsoft.com/office/drawing/2014/main" id="{905F771F-D758-CAB6-CF2C-A088EF7740F0}"/>
                </a:ext>
              </a:extLst>
            </p:cNvPr>
            <p:cNvSpPr/>
            <p:nvPr/>
          </p:nvSpPr>
          <p:spPr>
            <a:xfrm>
              <a:off x="7182967" y="1794740"/>
              <a:ext cx="84068" cy="113738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44">
              <a:extLst>
                <a:ext uri="{FF2B5EF4-FFF2-40B4-BE49-F238E27FC236}">
                  <a16:creationId xmlns:a16="http://schemas.microsoft.com/office/drawing/2014/main" id="{EF4EF494-B963-84FD-3E4B-DD875CF9A077}"/>
                </a:ext>
              </a:extLst>
            </p:cNvPr>
            <p:cNvSpPr/>
            <p:nvPr/>
          </p:nvSpPr>
          <p:spPr>
            <a:xfrm>
              <a:off x="7182978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44">
              <a:extLst>
                <a:ext uri="{FF2B5EF4-FFF2-40B4-BE49-F238E27FC236}">
                  <a16:creationId xmlns:a16="http://schemas.microsoft.com/office/drawing/2014/main" id="{DA41BA90-A849-4CD2-4025-18AA0DB7FE54}"/>
                </a:ext>
              </a:extLst>
            </p:cNvPr>
            <p:cNvSpPr/>
            <p:nvPr/>
          </p:nvSpPr>
          <p:spPr>
            <a:xfrm>
              <a:off x="7097041" y="3447359"/>
              <a:ext cx="86107" cy="84234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44">
              <a:extLst>
                <a:ext uri="{FF2B5EF4-FFF2-40B4-BE49-F238E27FC236}">
                  <a16:creationId xmlns:a16="http://schemas.microsoft.com/office/drawing/2014/main" id="{66AA9E7C-445A-B45C-CCFE-E24773D42B83}"/>
                </a:ext>
              </a:extLst>
            </p:cNvPr>
            <p:cNvSpPr/>
            <p:nvPr/>
          </p:nvSpPr>
          <p:spPr>
            <a:xfrm>
              <a:off x="7097041" y="3363464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44">
              <a:extLst>
                <a:ext uri="{FF2B5EF4-FFF2-40B4-BE49-F238E27FC236}">
                  <a16:creationId xmlns:a16="http://schemas.microsoft.com/office/drawing/2014/main" id="{C6283B90-49D5-EFD5-E86B-A3576B631B66}"/>
                </a:ext>
              </a:extLst>
            </p:cNvPr>
            <p:cNvSpPr/>
            <p:nvPr/>
          </p:nvSpPr>
          <p:spPr>
            <a:xfrm>
              <a:off x="7097041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44">
              <a:extLst>
                <a:ext uri="{FF2B5EF4-FFF2-40B4-BE49-F238E27FC236}">
                  <a16:creationId xmlns:a16="http://schemas.microsoft.com/office/drawing/2014/main" id="{3CD79F9D-E973-2C47-3563-516597D3FB90}"/>
                </a:ext>
              </a:extLst>
            </p:cNvPr>
            <p:cNvSpPr/>
            <p:nvPr/>
          </p:nvSpPr>
          <p:spPr>
            <a:xfrm>
              <a:off x="7097041" y="3193633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44">
              <a:extLst>
                <a:ext uri="{FF2B5EF4-FFF2-40B4-BE49-F238E27FC236}">
                  <a16:creationId xmlns:a16="http://schemas.microsoft.com/office/drawing/2014/main" id="{40A0B46D-9B40-CC35-E3A4-117F32B1621C}"/>
                </a:ext>
              </a:extLst>
            </p:cNvPr>
            <p:cNvSpPr/>
            <p:nvPr/>
          </p:nvSpPr>
          <p:spPr>
            <a:xfrm>
              <a:off x="7097041" y="3109738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44">
              <a:extLst>
                <a:ext uri="{FF2B5EF4-FFF2-40B4-BE49-F238E27FC236}">
                  <a16:creationId xmlns:a16="http://schemas.microsoft.com/office/drawing/2014/main" id="{45F585B9-F5AB-670C-250B-8D9D1BAB21B5}"/>
                </a:ext>
              </a:extLst>
            </p:cNvPr>
            <p:cNvSpPr/>
            <p:nvPr/>
          </p:nvSpPr>
          <p:spPr>
            <a:xfrm>
              <a:off x="7097041" y="3023802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44">
              <a:extLst>
                <a:ext uri="{FF2B5EF4-FFF2-40B4-BE49-F238E27FC236}">
                  <a16:creationId xmlns:a16="http://schemas.microsoft.com/office/drawing/2014/main" id="{7AFAA7D3-92ED-22F6-37DF-B3D851AE91EE}"/>
                </a:ext>
              </a:extLst>
            </p:cNvPr>
            <p:cNvSpPr/>
            <p:nvPr/>
          </p:nvSpPr>
          <p:spPr>
            <a:xfrm>
              <a:off x="7011268" y="1878682"/>
              <a:ext cx="345661" cy="1159617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44">
              <a:extLst>
                <a:ext uri="{FF2B5EF4-FFF2-40B4-BE49-F238E27FC236}">
                  <a16:creationId xmlns:a16="http://schemas.microsoft.com/office/drawing/2014/main" id="{4DE74403-6EE6-5938-A6E1-09D8DC79B745}"/>
                </a:ext>
              </a:extLst>
            </p:cNvPr>
            <p:cNvSpPr/>
            <p:nvPr/>
          </p:nvSpPr>
          <p:spPr>
            <a:xfrm>
              <a:off x="7097027" y="1794740"/>
              <a:ext cx="86110" cy="113738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44">
              <a:extLst>
                <a:ext uri="{FF2B5EF4-FFF2-40B4-BE49-F238E27FC236}">
                  <a16:creationId xmlns:a16="http://schemas.microsoft.com/office/drawing/2014/main" id="{080DDECE-B559-C829-13F1-BD76BE3E163D}"/>
                </a:ext>
              </a:extLst>
            </p:cNvPr>
            <p:cNvSpPr/>
            <p:nvPr/>
          </p:nvSpPr>
          <p:spPr>
            <a:xfrm>
              <a:off x="7097041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44">
              <a:extLst>
                <a:ext uri="{FF2B5EF4-FFF2-40B4-BE49-F238E27FC236}">
                  <a16:creationId xmlns:a16="http://schemas.microsoft.com/office/drawing/2014/main" id="{D01307C7-1962-ED4A-8CB5-8A165B29C15D}"/>
                </a:ext>
              </a:extLst>
            </p:cNvPr>
            <p:cNvSpPr/>
            <p:nvPr/>
          </p:nvSpPr>
          <p:spPr>
            <a:xfrm>
              <a:off x="7097041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44">
              <a:extLst>
                <a:ext uri="{FF2B5EF4-FFF2-40B4-BE49-F238E27FC236}">
                  <a16:creationId xmlns:a16="http://schemas.microsoft.com/office/drawing/2014/main" id="{832E028D-F982-E067-47B1-2D7B483ADEDF}"/>
                </a:ext>
              </a:extLst>
            </p:cNvPr>
            <p:cNvSpPr/>
            <p:nvPr/>
          </p:nvSpPr>
          <p:spPr>
            <a:xfrm>
              <a:off x="7011104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44">
              <a:extLst>
                <a:ext uri="{FF2B5EF4-FFF2-40B4-BE49-F238E27FC236}">
                  <a16:creationId xmlns:a16="http://schemas.microsoft.com/office/drawing/2014/main" id="{07433820-02F7-2667-180E-CCA17C22EF64}"/>
                </a:ext>
              </a:extLst>
            </p:cNvPr>
            <p:cNvSpPr/>
            <p:nvPr/>
          </p:nvSpPr>
          <p:spPr>
            <a:xfrm>
              <a:off x="7011104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44">
              <a:extLst>
                <a:ext uri="{FF2B5EF4-FFF2-40B4-BE49-F238E27FC236}">
                  <a16:creationId xmlns:a16="http://schemas.microsoft.com/office/drawing/2014/main" id="{36BEEC7C-0684-BB1F-87D1-A85E0F5AC9E0}"/>
                </a:ext>
              </a:extLst>
            </p:cNvPr>
            <p:cNvSpPr/>
            <p:nvPr/>
          </p:nvSpPr>
          <p:spPr>
            <a:xfrm>
              <a:off x="7011104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44">
              <a:extLst>
                <a:ext uri="{FF2B5EF4-FFF2-40B4-BE49-F238E27FC236}">
                  <a16:creationId xmlns:a16="http://schemas.microsoft.com/office/drawing/2014/main" id="{AF4B6FA9-5B25-787B-216A-00AAE1A0BBE1}"/>
                </a:ext>
              </a:extLst>
            </p:cNvPr>
            <p:cNvSpPr/>
            <p:nvPr/>
          </p:nvSpPr>
          <p:spPr>
            <a:xfrm>
              <a:off x="7011104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44">
              <a:extLst>
                <a:ext uri="{FF2B5EF4-FFF2-40B4-BE49-F238E27FC236}">
                  <a16:creationId xmlns:a16="http://schemas.microsoft.com/office/drawing/2014/main" id="{697B1721-0694-0F9B-C31B-21A77E6CBFBD}"/>
                </a:ext>
              </a:extLst>
            </p:cNvPr>
            <p:cNvSpPr/>
            <p:nvPr/>
          </p:nvSpPr>
          <p:spPr>
            <a:xfrm>
              <a:off x="7011104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44">
              <a:extLst>
                <a:ext uri="{FF2B5EF4-FFF2-40B4-BE49-F238E27FC236}">
                  <a16:creationId xmlns:a16="http://schemas.microsoft.com/office/drawing/2014/main" id="{C889F5EB-5C48-0C7F-C7F2-89BFD3ACC31D}"/>
                </a:ext>
              </a:extLst>
            </p:cNvPr>
            <p:cNvSpPr/>
            <p:nvPr/>
          </p:nvSpPr>
          <p:spPr>
            <a:xfrm>
              <a:off x="6927039" y="3531423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44">
              <a:extLst>
                <a:ext uri="{FF2B5EF4-FFF2-40B4-BE49-F238E27FC236}">
                  <a16:creationId xmlns:a16="http://schemas.microsoft.com/office/drawing/2014/main" id="{BA609AA3-6667-2CFD-0D91-F48182DD04CC}"/>
                </a:ext>
              </a:extLst>
            </p:cNvPr>
            <p:cNvSpPr/>
            <p:nvPr/>
          </p:nvSpPr>
          <p:spPr>
            <a:xfrm>
              <a:off x="6927039" y="1794746"/>
              <a:ext cx="84235" cy="8389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44">
              <a:extLst>
                <a:ext uri="{FF2B5EF4-FFF2-40B4-BE49-F238E27FC236}">
                  <a16:creationId xmlns:a16="http://schemas.microsoft.com/office/drawing/2014/main" id="{4A3D9A24-994F-77B8-B497-DBBF73FD4FB0}"/>
                </a:ext>
              </a:extLst>
            </p:cNvPr>
            <p:cNvSpPr/>
            <p:nvPr/>
          </p:nvSpPr>
          <p:spPr>
            <a:xfrm>
              <a:off x="6927039" y="1708809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44">
              <a:extLst>
                <a:ext uri="{FF2B5EF4-FFF2-40B4-BE49-F238E27FC236}">
                  <a16:creationId xmlns:a16="http://schemas.microsoft.com/office/drawing/2014/main" id="{47C2309E-0C06-B164-ED85-B3E67A70B852}"/>
                </a:ext>
              </a:extLst>
            </p:cNvPr>
            <p:cNvSpPr/>
            <p:nvPr/>
          </p:nvSpPr>
          <p:spPr>
            <a:xfrm>
              <a:off x="6927039" y="1624745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44">
              <a:extLst>
                <a:ext uri="{FF2B5EF4-FFF2-40B4-BE49-F238E27FC236}">
                  <a16:creationId xmlns:a16="http://schemas.microsoft.com/office/drawing/2014/main" id="{0A1164D1-F4E3-1008-E44C-3CBD77C4EACF}"/>
                </a:ext>
              </a:extLst>
            </p:cNvPr>
            <p:cNvSpPr/>
            <p:nvPr/>
          </p:nvSpPr>
          <p:spPr>
            <a:xfrm>
              <a:off x="6927039" y="1540850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44">
              <a:extLst>
                <a:ext uri="{FF2B5EF4-FFF2-40B4-BE49-F238E27FC236}">
                  <a16:creationId xmlns:a16="http://schemas.microsoft.com/office/drawing/2014/main" id="{EB404194-1F96-12D8-28C8-369F6A3116F9}"/>
                </a:ext>
              </a:extLst>
            </p:cNvPr>
            <p:cNvSpPr/>
            <p:nvPr/>
          </p:nvSpPr>
          <p:spPr>
            <a:xfrm>
              <a:off x="6841102" y="3617360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44">
              <a:extLst>
                <a:ext uri="{FF2B5EF4-FFF2-40B4-BE49-F238E27FC236}">
                  <a16:creationId xmlns:a16="http://schemas.microsoft.com/office/drawing/2014/main" id="{D8BC7297-5A2F-69E6-0BE9-1E4677A9F5FA}"/>
                </a:ext>
              </a:extLst>
            </p:cNvPr>
            <p:cNvSpPr/>
            <p:nvPr/>
          </p:nvSpPr>
          <p:spPr>
            <a:xfrm>
              <a:off x="6841102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44">
              <a:extLst>
                <a:ext uri="{FF2B5EF4-FFF2-40B4-BE49-F238E27FC236}">
                  <a16:creationId xmlns:a16="http://schemas.microsoft.com/office/drawing/2014/main" id="{A86FC827-F4DC-5B2F-6889-A6FFC34F6D68}"/>
                </a:ext>
              </a:extLst>
            </p:cNvPr>
            <p:cNvSpPr/>
            <p:nvPr/>
          </p:nvSpPr>
          <p:spPr>
            <a:xfrm>
              <a:off x="6841102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44">
              <a:extLst>
                <a:ext uri="{FF2B5EF4-FFF2-40B4-BE49-F238E27FC236}">
                  <a16:creationId xmlns:a16="http://schemas.microsoft.com/office/drawing/2014/main" id="{F25BDCE1-3B84-388F-E600-6530BC577473}"/>
                </a:ext>
              </a:extLst>
            </p:cNvPr>
            <p:cNvSpPr/>
            <p:nvPr/>
          </p:nvSpPr>
          <p:spPr>
            <a:xfrm>
              <a:off x="6841102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44">
              <a:extLst>
                <a:ext uri="{FF2B5EF4-FFF2-40B4-BE49-F238E27FC236}">
                  <a16:creationId xmlns:a16="http://schemas.microsoft.com/office/drawing/2014/main" id="{4D991F8E-D77B-124B-75FC-3FF9AE09854A}"/>
                </a:ext>
              </a:extLst>
            </p:cNvPr>
            <p:cNvSpPr/>
            <p:nvPr/>
          </p:nvSpPr>
          <p:spPr>
            <a:xfrm>
              <a:off x="6841102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44">
              <a:extLst>
                <a:ext uri="{FF2B5EF4-FFF2-40B4-BE49-F238E27FC236}">
                  <a16:creationId xmlns:a16="http://schemas.microsoft.com/office/drawing/2014/main" id="{A43AA5FD-F701-349C-E580-CA0002C5538A}"/>
                </a:ext>
              </a:extLst>
            </p:cNvPr>
            <p:cNvSpPr/>
            <p:nvPr/>
          </p:nvSpPr>
          <p:spPr>
            <a:xfrm>
              <a:off x="6841102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44">
              <a:extLst>
                <a:ext uri="{FF2B5EF4-FFF2-40B4-BE49-F238E27FC236}">
                  <a16:creationId xmlns:a16="http://schemas.microsoft.com/office/drawing/2014/main" id="{F37BDF5D-27DE-4186-E514-E83CCF3F14BA}"/>
                </a:ext>
              </a:extLst>
            </p:cNvPr>
            <p:cNvSpPr/>
            <p:nvPr/>
          </p:nvSpPr>
          <p:spPr>
            <a:xfrm>
              <a:off x="6757377" y="3701084"/>
              <a:ext cx="83895" cy="84234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44">
              <a:extLst>
                <a:ext uri="{FF2B5EF4-FFF2-40B4-BE49-F238E27FC236}">
                  <a16:creationId xmlns:a16="http://schemas.microsoft.com/office/drawing/2014/main" id="{FBE0B931-CAD2-5F9A-B2B4-49DAE866DCB2}"/>
                </a:ext>
              </a:extLst>
            </p:cNvPr>
            <p:cNvSpPr/>
            <p:nvPr/>
          </p:nvSpPr>
          <p:spPr>
            <a:xfrm>
              <a:off x="6757377" y="3617360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44">
              <a:extLst>
                <a:ext uri="{FF2B5EF4-FFF2-40B4-BE49-F238E27FC236}">
                  <a16:creationId xmlns:a16="http://schemas.microsoft.com/office/drawing/2014/main" id="{7A3C645A-3708-0964-1E17-DED2FECB767F}"/>
                </a:ext>
              </a:extLst>
            </p:cNvPr>
            <p:cNvSpPr/>
            <p:nvPr/>
          </p:nvSpPr>
          <p:spPr>
            <a:xfrm>
              <a:off x="6757377" y="3531423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44">
              <a:extLst>
                <a:ext uri="{FF2B5EF4-FFF2-40B4-BE49-F238E27FC236}">
                  <a16:creationId xmlns:a16="http://schemas.microsoft.com/office/drawing/2014/main" id="{1EAC81BB-B1F0-0660-2F09-2A5ACC2D4158}"/>
                </a:ext>
              </a:extLst>
            </p:cNvPr>
            <p:cNvSpPr/>
            <p:nvPr/>
          </p:nvSpPr>
          <p:spPr>
            <a:xfrm>
              <a:off x="6757377" y="1794746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44">
              <a:extLst>
                <a:ext uri="{FF2B5EF4-FFF2-40B4-BE49-F238E27FC236}">
                  <a16:creationId xmlns:a16="http://schemas.microsoft.com/office/drawing/2014/main" id="{9AA0CD89-7771-E947-8FF2-2794BE06A11E}"/>
                </a:ext>
              </a:extLst>
            </p:cNvPr>
            <p:cNvSpPr/>
            <p:nvPr/>
          </p:nvSpPr>
          <p:spPr>
            <a:xfrm>
              <a:off x="6757377" y="1708809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44">
              <a:extLst>
                <a:ext uri="{FF2B5EF4-FFF2-40B4-BE49-F238E27FC236}">
                  <a16:creationId xmlns:a16="http://schemas.microsoft.com/office/drawing/2014/main" id="{35772B69-171A-CE0A-A73C-F1FBC17FB0C9}"/>
                </a:ext>
              </a:extLst>
            </p:cNvPr>
            <p:cNvSpPr/>
            <p:nvPr/>
          </p:nvSpPr>
          <p:spPr>
            <a:xfrm>
              <a:off x="6757377" y="1624745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44">
              <a:extLst>
                <a:ext uri="{FF2B5EF4-FFF2-40B4-BE49-F238E27FC236}">
                  <a16:creationId xmlns:a16="http://schemas.microsoft.com/office/drawing/2014/main" id="{0E9A06C2-F459-9E85-019E-F4D7C1EDF5CA}"/>
                </a:ext>
              </a:extLst>
            </p:cNvPr>
            <p:cNvSpPr/>
            <p:nvPr/>
          </p:nvSpPr>
          <p:spPr>
            <a:xfrm>
              <a:off x="6757377" y="1540850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44">
              <a:extLst>
                <a:ext uri="{FF2B5EF4-FFF2-40B4-BE49-F238E27FC236}">
                  <a16:creationId xmlns:a16="http://schemas.microsoft.com/office/drawing/2014/main" id="{64DA066F-9FC8-880B-652A-EF03D691F98E}"/>
                </a:ext>
              </a:extLst>
            </p:cNvPr>
            <p:cNvSpPr/>
            <p:nvPr/>
          </p:nvSpPr>
          <p:spPr>
            <a:xfrm>
              <a:off x="6671270" y="3785149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44">
              <a:extLst>
                <a:ext uri="{FF2B5EF4-FFF2-40B4-BE49-F238E27FC236}">
                  <a16:creationId xmlns:a16="http://schemas.microsoft.com/office/drawing/2014/main" id="{AC64B61E-6541-E2C6-A5A6-9DB3B39EA742}"/>
                </a:ext>
              </a:extLst>
            </p:cNvPr>
            <p:cNvSpPr/>
            <p:nvPr/>
          </p:nvSpPr>
          <p:spPr>
            <a:xfrm>
              <a:off x="6671270" y="3701084"/>
              <a:ext cx="86277" cy="84234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44">
              <a:extLst>
                <a:ext uri="{FF2B5EF4-FFF2-40B4-BE49-F238E27FC236}">
                  <a16:creationId xmlns:a16="http://schemas.microsoft.com/office/drawing/2014/main" id="{F7CA4D25-845C-147F-5ABD-3CF3CE633BC1}"/>
                </a:ext>
              </a:extLst>
            </p:cNvPr>
            <p:cNvSpPr/>
            <p:nvPr/>
          </p:nvSpPr>
          <p:spPr>
            <a:xfrm>
              <a:off x="6671270" y="3617360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44">
              <a:extLst>
                <a:ext uri="{FF2B5EF4-FFF2-40B4-BE49-F238E27FC236}">
                  <a16:creationId xmlns:a16="http://schemas.microsoft.com/office/drawing/2014/main" id="{C9D5678A-92BB-0A41-EA79-F4D90625B6F9}"/>
                </a:ext>
              </a:extLst>
            </p:cNvPr>
            <p:cNvSpPr/>
            <p:nvPr/>
          </p:nvSpPr>
          <p:spPr>
            <a:xfrm>
              <a:off x="6671270" y="3531423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44">
              <a:extLst>
                <a:ext uri="{FF2B5EF4-FFF2-40B4-BE49-F238E27FC236}">
                  <a16:creationId xmlns:a16="http://schemas.microsoft.com/office/drawing/2014/main" id="{1C169DB1-8D14-B690-C5EB-2D466B93B058}"/>
                </a:ext>
              </a:extLst>
            </p:cNvPr>
            <p:cNvSpPr/>
            <p:nvPr/>
          </p:nvSpPr>
          <p:spPr>
            <a:xfrm>
              <a:off x="6671270" y="1794746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44">
              <a:extLst>
                <a:ext uri="{FF2B5EF4-FFF2-40B4-BE49-F238E27FC236}">
                  <a16:creationId xmlns:a16="http://schemas.microsoft.com/office/drawing/2014/main" id="{8C229111-C229-0C3A-38D7-4898BA6D83B1}"/>
                </a:ext>
              </a:extLst>
            </p:cNvPr>
            <p:cNvSpPr/>
            <p:nvPr/>
          </p:nvSpPr>
          <p:spPr>
            <a:xfrm>
              <a:off x="6671270" y="1708809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44">
              <a:extLst>
                <a:ext uri="{FF2B5EF4-FFF2-40B4-BE49-F238E27FC236}">
                  <a16:creationId xmlns:a16="http://schemas.microsoft.com/office/drawing/2014/main" id="{DCA85156-C5E6-88ED-3DBB-FC3D385742D3}"/>
                </a:ext>
              </a:extLst>
            </p:cNvPr>
            <p:cNvSpPr/>
            <p:nvPr/>
          </p:nvSpPr>
          <p:spPr>
            <a:xfrm>
              <a:off x="6671270" y="1624745"/>
              <a:ext cx="86277" cy="84064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44">
              <a:extLst>
                <a:ext uri="{FF2B5EF4-FFF2-40B4-BE49-F238E27FC236}">
                  <a16:creationId xmlns:a16="http://schemas.microsoft.com/office/drawing/2014/main" id="{820578D1-5D39-E13F-C44D-EF1FAAA2223B}"/>
                </a:ext>
              </a:extLst>
            </p:cNvPr>
            <p:cNvSpPr/>
            <p:nvPr/>
          </p:nvSpPr>
          <p:spPr>
            <a:xfrm>
              <a:off x="6671270" y="1540850"/>
              <a:ext cx="86277" cy="84064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44">
              <a:extLst>
                <a:ext uri="{FF2B5EF4-FFF2-40B4-BE49-F238E27FC236}">
                  <a16:creationId xmlns:a16="http://schemas.microsoft.com/office/drawing/2014/main" id="{392F1BA0-EE3B-E917-EFA1-34D90264E346}"/>
                </a:ext>
              </a:extLst>
            </p:cNvPr>
            <p:cNvSpPr/>
            <p:nvPr/>
          </p:nvSpPr>
          <p:spPr>
            <a:xfrm>
              <a:off x="6587375" y="387108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44">
              <a:extLst>
                <a:ext uri="{FF2B5EF4-FFF2-40B4-BE49-F238E27FC236}">
                  <a16:creationId xmlns:a16="http://schemas.microsoft.com/office/drawing/2014/main" id="{5A1296B0-4FBB-B6FA-F361-1809C475FBA8}"/>
                </a:ext>
              </a:extLst>
            </p:cNvPr>
            <p:cNvSpPr/>
            <p:nvPr/>
          </p:nvSpPr>
          <p:spPr>
            <a:xfrm>
              <a:off x="6587375" y="378514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44">
              <a:extLst>
                <a:ext uri="{FF2B5EF4-FFF2-40B4-BE49-F238E27FC236}">
                  <a16:creationId xmlns:a16="http://schemas.microsoft.com/office/drawing/2014/main" id="{DE96CE8A-FFAF-A48F-6853-2E643D1815BC}"/>
                </a:ext>
              </a:extLst>
            </p:cNvPr>
            <p:cNvSpPr/>
            <p:nvPr/>
          </p:nvSpPr>
          <p:spPr>
            <a:xfrm>
              <a:off x="6587375" y="3701084"/>
              <a:ext cx="84065" cy="84234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44">
              <a:extLst>
                <a:ext uri="{FF2B5EF4-FFF2-40B4-BE49-F238E27FC236}">
                  <a16:creationId xmlns:a16="http://schemas.microsoft.com/office/drawing/2014/main" id="{B92BC32E-C5D2-9BC5-B405-CEA2C2D6363F}"/>
                </a:ext>
              </a:extLst>
            </p:cNvPr>
            <p:cNvSpPr/>
            <p:nvPr/>
          </p:nvSpPr>
          <p:spPr>
            <a:xfrm>
              <a:off x="6587375" y="3617360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44">
              <a:extLst>
                <a:ext uri="{FF2B5EF4-FFF2-40B4-BE49-F238E27FC236}">
                  <a16:creationId xmlns:a16="http://schemas.microsoft.com/office/drawing/2014/main" id="{F58FDCB6-DAE1-9403-7BEC-7DF60D5F3F28}"/>
                </a:ext>
              </a:extLst>
            </p:cNvPr>
            <p:cNvSpPr/>
            <p:nvPr/>
          </p:nvSpPr>
          <p:spPr>
            <a:xfrm>
              <a:off x="6587375" y="3531423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44">
              <a:extLst>
                <a:ext uri="{FF2B5EF4-FFF2-40B4-BE49-F238E27FC236}">
                  <a16:creationId xmlns:a16="http://schemas.microsoft.com/office/drawing/2014/main" id="{6F6681AF-AC3C-DA3D-422E-75120F4F8BC5}"/>
                </a:ext>
              </a:extLst>
            </p:cNvPr>
            <p:cNvSpPr/>
            <p:nvPr/>
          </p:nvSpPr>
          <p:spPr>
            <a:xfrm>
              <a:off x="6587375" y="1794746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44">
              <a:extLst>
                <a:ext uri="{FF2B5EF4-FFF2-40B4-BE49-F238E27FC236}">
                  <a16:creationId xmlns:a16="http://schemas.microsoft.com/office/drawing/2014/main" id="{5B9632E1-0004-EC75-4396-01A4760DB2C6}"/>
                </a:ext>
              </a:extLst>
            </p:cNvPr>
            <p:cNvSpPr/>
            <p:nvPr/>
          </p:nvSpPr>
          <p:spPr>
            <a:xfrm>
              <a:off x="6587375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44">
              <a:extLst>
                <a:ext uri="{FF2B5EF4-FFF2-40B4-BE49-F238E27FC236}">
                  <a16:creationId xmlns:a16="http://schemas.microsoft.com/office/drawing/2014/main" id="{622B33FB-0580-9B8B-3E25-9F8F65B78D6F}"/>
                </a:ext>
              </a:extLst>
            </p:cNvPr>
            <p:cNvSpPr/>
            <p:nvPr/>
          </p:nvSpPr>
          <p:spPr>
            <a:xfrm>
              <a:off x="6587375" y="162474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44">
              <a:extLst>
                <a:ext uri="{FF2B5EF4-FFF2-40B4-BE49-F238E27FC236}">
                  <a16:creationId xmlns:a16="http://schemas.microsoft.com/office/drawing/2014/main" id="{8A01E075-2491-25F5-B31D-41C7A7E41D07}"/>
                </a:ext>
              </a:extLst>
            </p:cNvPr>
            <p:cNvSpPr/>
            <p:nvPr/>
          </p:nvSpPr>
          <p:spPr>
            <a:xfrm>
              <a:off x="6587375" y="1540850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44">
              <a:extLst>
                <a:ext uri="{FF2B5EF4-FFF2-40B4-BE49-F238E27FC236}">
                  <a16:creationId xmlns:a16="http://schemas.microsoft.com/office/drawing/2014/main" id="{5096E6B3-103E-2D5E-1176-8D23D2431A83}"/>
                </a:ext>
              </a:extLst>
            </p:cNvPr>
            <p:cNvSpPr/>
            <p:nvPr/>
          </p:nvSpPr>
          <p:spPr>
            <a:xfrm>
              <a:off x="6501438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44">
              <a:extLst>
                <a:ext uri="{FF2B5EF4-FFF2-40B4-BE49-F238E27FC236}">
                  <a16:creationId xmlns:a16="http://schemas.microsoft.com/office/drawing/2014/main" id="{7F8EC2AF-53FA-EACD-C75C-61B1DA846655}"/>
                </a:ext>
              </a:extLst>
            </p:cNvPr>
            <p:cNvSpPr/>
            <p:nvPr/>
          </p:nvSpPr>
          <p:spPr>
            <a:xfrm>
              <a:off x="6501438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44">
              <a:extLst>
                <a:ext uri="{FF2B5EF4-FFF2-40B4-BE49-F238E27FC236}">
                  <a16:creationId xmlns:a16="http://schemas.microsoft.com/office/drawing/2014/main" id="{C56BE99A-D3A8-927A-1AE8-CC55AAC0DB02}"/>
                </a:ext>
              </a:extLst>
            </p:cNvPr>
            <p:cNvSpPr/>
            <p:nvPr/>
          </p:nvSpPr>
          <p:spPr>
            <a:xfrm>
              <a:off x="6501438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44">
              <a:extLst>
                <a:ext uri="{FF2B5EF4-FFF2-40B4-BE49-F238E27FC236}">
                  <a16:creationId xmlns:a16="http://schemas.microsoft.com/office/drawing/2014/main" id="{A4C8A794-2FE4-DDC5-E56A-298ED104F8CD}"/>
                </a:ext>
              </a:extLst>
            </p:cNvPr>
            <p:cNvSpPr/>
            <p:nvPr/>
          </p:nvSpPr>
          <p:spPr>
            <a:xfrm>
              <a:off x="6501438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44">
              <a:extLst>
                <a:ext uri="{FF2B5EF4-FFF2-40B4-BE49-F238E27FC236}">
                  <a16:creationId xmlns:a16="http://schemas.microsoft.com/office/drawing/2014/main" id="{885B4765-61E4-8389-58B0-7B7967724BF0}"/>
                </a:ext>
              </a:extLst>
            </p:cNvPr>
            <p:cNvSpPr/>
            <p:nvPr/>
          </p:nvSpPr>
          <p:spPr>
            <a:xfrm>
              <a:off x="6501438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44">
              <a:extLst>
                <a:ext uri="{FF2B5EF4-FFF2-40B4-BE49-F238E27FC236}">
                  <a16:creationId xmlns:a16="http://schemas.microsoft.com/office/drawing/2014/main" id="{FD9F93DF-59D5-CD8F-9ABC-4CF461E35136}"/>
                </a:ext>
              </a:extLst>
            </p:cNvPr>
            <p:cNvSpPr/>
            <p:nvPr/>
          </p:nvSpPr>
          <p:spPr>
            <a:xfrm>
              <a:off x="6417543" y="3531423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44">
              <a:extLst>
                <a:ext uri="{FF2B5EF4-FFF2-40B4-BE49-F238E27FC236}">
                  <a16:creationId xmlns:a16="http://schemas.microsoft.com/office/drawing/2014/main" id="{F02EA89F-EFF0-35AB-5A13-C89816FBE518}"/>
                </a:ext>
              </a:extLst>
            </p:cNvPr>
            <p:cNvSpPr/>
            <p:nvPr/>
          </p:nvSpPr>
          <p:spPr>
            <a:xfrm>
              <a:off x="6417543" y="1794746"/>
              <a:ext cx="84065" cy="83894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44">
              <a:extLst>
                <a:ext uri="{FF2B5EF4-FFF2-40B4-BE49-F238E27FC236}">
                  <a16:creationId xmlns:a16="http://schemas.microsoft.com/office/drawing/2014/main" id="{0FC57162-0B7A-AA4C-0DFA-8903CD125893}"/>
                </a:ext>
              </a:extLst>
            </p:cNvPr>
            <p:cNvSpPr/>
            <p:nvPr/>
          </p:nvSpPr>
          <p:spPr>
            <a:xfrm>
              <a:off x="6417543" y="1708809"/>
              <a:ext cx="84065" cy="86106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44">
              <a:extLst>
                <a:ext uri="{FF2B5EF4-FFF2-40B4-BE49-F238E27FC236}">
                  <a16:creationId xmlns:a16="http://schemas.microsoft.com/office/drawing/2014/main" id="{C20B8EC9-A94F-A929-3094-1F8D4C72477F}"/>
                </a:ext>
              </a:extLst>
            </p:cNvPr>
            <p:cNvSpPr/>
            <p:nvPr/>
          </p:nvSpPr>
          <p:spPr>
            <a:xfrm>
              <a:off x="6417543" y="1624745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44">
              <a:extLst>
                <a:ext uri="{FF2B5EF4-FFF2-40B4-BE49-F238E27FC236}">
                  <a16:creationId xmlns:a16="http://schemas.microsoft.com/office/drawing/2014/main" id="{B9BD9DF2-9E27-98E7-2178-DC81645578B1}"/>
                </a:ext>
              </a:extLst>
            </p:cNvPr>
            <p:cNvSpPr/>
            <p:nvPr/>
          </p:nvSpPr>
          <p:spPr>
            <a:xfrm>
              <a:off x="6417543" y="1540850"/>
              <a:ext cx="84065" cy="84064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44">
              <a:extLst>
                <a:ext uri="{FF2B5EF4-FFF2-40B4-BE49-F238E27FC236}">
                  <a16:creationId xmlns:a16="http://schemas.microsoft.com/office/drawing/2014/main" id="{C0C77DBB-3264-1C0E-1282-0816B43DCAC0}"/>
                </a:ext>
              </a:extLst>
            </p:cNvPr>
            <p:cNvSpPr/>
            <p:nvPr/>
          </p:nvSpPr>
          <p:spPr>
            <a:xfrm>
              <a:off x="6331606" y="3531423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44">
              <a:extLst>
                <a:ext uri="{FF2B5EF4-FFF2-40B4-BE49-F238E27FC236}">
                  <a16:creationId xmlns:a16="http://schemas.microsoft.com/office/drawing/2014/main" id="{FD4C5FC8-FB25-9758-CDD1-0AA0C9F21156}"/>
                </a:ext>
              </a:extLst>
            </p:cNvPr>
            <p:cNvSpPr/>
            <p:nvPr/>
          </p:nvSpPr>
          <p:spPr>
            <a:xfrm>
              <a:off x="6331606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44">
              <a:extLst>
                <a:ext uri="{FF2B5EF4-FFF2-40B4-BE49-F238E27FC236}">
                  <a16:creationId xmlns:a16="http://schemas.microsoft.com/office/drawing/2014/main" id="{0170110A-A942-9A67-D8FF-14DDC41AB6CD}"/>
                </a:ext>
              </a:extLst>
            </p:cNvPr>
            <p:cNvSpPr/>
            <p:nvPr/>
          </p:nvSpPr>
          <p:spPr>
            <a:xfrm>
              <a:off x="6331606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44">
              <a:extLst>
                <a:ext uri="{FF2B5EF4-FFF2-40B4-BE49-F238E27FC236}">
                  <a16:creationId xmlns:a16="http://schemas.microsoft.com/office/drawing/2014/main" id="{11B2DE13-A5C7-BF22-6D66-3D7C84670B4E}"/>
                </a:ext>
              </a:extLst>
            </p:cNvPr>
            <p:cNvSpPr/>
            <p:nvPr/>
          </p:nvSpPr>
          <p:spPr>
            <a:xfrm>
              <a:off x="6331606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44">
              <a:extLst>
                <a:ext uri="{FF2B5EF4-FFF2-40B4-BE49-F238E27FC236}">
                  <a16:creationId xmlns:a16="http://schemas.microsoft.com/office/drawing/2014/main" id="{001FA1CC-1CC9-5696-3DDB-51A4641A26B6}"/>
                </a:ext>
              </a:extLst>
            </p:cNvPr>
            <p:cNvSpPr/>
            <p:nvPr/>
          </p:nvSpPr>
          <p:spPr>
            <a:xfrm>
              <a:off x="6331606" y="1540850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44">
              <a:extLst>
                <a:ext uri="{FF2B5EF4-FFF2-40B4-BE49-F238E27FC236}">
                  <a16:creationId xmlns:a16="http://schemas.microsoft.com/office/drawing/2014/main" id="{3E44F9CE-C74F-D735-5228-93026122E024}"/>
                </a:ext>
              </a:extLst>
            </p:cNvPr>
            <p:cNvSpPr/>
            <p:nvPr/>
          </p:nvSpPr>
          <p:spPr>
            <a:xfrm>
              <a:off x="6247541" y="3531423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44">
              <a:extLst>
                <a:ext uri="{FF2B5EF4-FFF2-40B4-BE49-F238E27FC236}">
                  <a16:creationId xmlns:a16="http://schemas.microsoft.com/office/drawing/2014/main" id="{FA9FD80B-150B-31D6-01F9-EED29FFA9A06}"/>
                </a:ext>
              </a:extLst>
            </p:cNvPr>
            <p:cNvSpPr/>
            <p:nvPr/>
          </p:nvSpPr>
          <p:spPr>
            <a:xfrm>
              <a:off x="6247541" y="1794746"/>
              <a:ext cx="84235" cy="83894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44">
              <a:extLst>
                <a:ext uri="{FF2B5EF4-FFF2-40B4-BE49-F238E27FC236}">
                  <a16:creationId xmlns:a16="http://schemas.microsoft.com/office/drawing/2014/main" id="{99160E0C-428C-4A44-1CD5-6E01CCF4FA7D}"/>
                </a:ext>
              </a:extLst>
            </p:cNvPr>
            <p:cNvSpPr/>
            <p:nvPr/>
          </p:nvSpPr>
          <p:spPr>
            <a:xfrm>
              <a:off x="6247541" y="1708809"/>
              <a:ext cx="84235" cy="86106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44">
              <a:extLst>
                <a:ext uri="{FF2B5EF4-FFF2-40B4-BE49-F238E27FC236}">
                  <a16:creationId xmlns:a16="http://schemas.microsoft.com/office/drawing/2014/main" id="{11231704-59A0-8857-FC91-1BDD01B9852A}"/>
                </a:ext>
              </a:extLst>
            </p:cNvPr>
            <p:cNvSpPr/>
            <p:nvPr/>
          </p:nvSpPr>
          <p:spPr>
            <a:xfrm>
              <a:off x="6247541" y="1624745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44">
              <a:extLst>
                <a:ext uri="{FF2B5EF4-FFF2-40B4-BE49-F238E27FC236}">
                  <a16:creationId xmlns:a16="http://schemas.microsoft.com/office/drawing/2014/main" id="{C13EB848-85BE-BBBD-19D6-A66155F693B0}"/>
                </a:ext>
              </a:extLst>
            </p:cNvPr>
            <p:cNvSpPr/>
            <p:nvPr/>
          </p:nvSpPr>
          <p:spPr>
            <a:xfrm>
              <a:off x="6247541" y="1540850"/>
              <a:ext cx="84235" cy="84064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44">
              <a:extLst>
                <a:ext uri="{FF2B5EF4-FFF2-40B4-BE49-F238E27FC236}">
                  <a16:creationId xmlns:a16="http://schemas.microsoft.com/office/drawing/2014/main" id="{95FD000D-75D7-5613-EB29-FD1C93C9E9F3}"/>
                </a:ext>
              </a:extLst>
            </p:cNvPr>
            <p:cNvSpPr/>
            <p:nvPr/>
          </p:nvSpPr>
          <p:spPr>
            <a:xfrm>
              <a:off x="5082437" y="3531421"/>
              <a:ext cx="1165317" cy="86121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44">
              <a:extLst>
                <a:ext uri="{FF2B5EF4-FFF2-40B4-BE49-F238E27FC236}">
                  <a16:creationId xmlns:a16="http://schemas.microsoft.com/office/drawing/2014/main" id="{EE78FA05-C021-DCAA-AA29-01B317C20FFF}"/>
                </a:ext>
              </a:extLst>
            </p:cNvPr>
            <p:cNvSpPr/>
            <p:nvPr/>
          </p:nvSpPr>
          <p:spPr>
            <a:xfrm>
              <a:off x="6161604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44">
              <a:extLst>
                <a:ext uri="{FF2B5EF4-FFF2-40B4-BE49-F238E27FC236}">
                  <a16:creationId xmlns:a16="http://schemas.microsoft.com/office/drawing/2014/main" id="{21552954-C66D-7CB2-6BE7-7A9490E5ECD7}"/>
                </a:ext>
              </a:extLst>
            </p:cNvPr>
            <p:cNvSpPr/>
            <p:nvPr/>
          </p:nvSpPr>
          <p:spPr>
            <a:xfrm>
              <a:off x="6161604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44">
              <a:extLst>
                <a:ext uri="{FF2B5EF4-FFF2-40B4-BE49-F238E27FC236}">
                  <a16:creationId xmlns:a16="http://schemas.microsoft.com/office/drawing/2014/main" id="{953B0D79-66CE-493A-8AFE-60F76C902431}"/>
                </a:ext>
              </a:extLst>
            </p:cNvPr>
            <p:cNvSpPr/>
            <p:nvPr/>
          </p:nvSpPr>
          <p:spPr>
            <a:xfrm>
              <a:off x="5082437" y="1540850"/>
              <a:ext cx="1165317" cy="84052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44">
              <a:extLst>
                <a:ext uri="{FF2B5EF4-FFF2-40B4-BE49-F238E27FC236}">
                  <a16:creationId xmlns:a16="http://schemas.microsoft.com/office/drawing/2014/main" id="{CB406173-ED12-D5CC-B561-3FB530D35476}"/>
                </a:ext>
              </a:extLst>
            </p:cNvPr>
            <p:cNvSpPr/>
            <p:nvPr/>
          </p:nvSpPr>
          <p:spPr>
            <a:xfrm>
              <a:off x="4996277" y="3447359"/>
              <a:ext cx="86107" cy="84234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44">
              <a:extLst>
                <a:ext uri="{FF2B5EF4-FFF2-40B4-BE49-F238E27FC236}">
                  <a16:creationId xmlns:a16="http://schemas.microsoft.com/office/drawing/2014/main" id="{24104120-FC2A-882E-32CC-CA5FE38FD68B}"/>
                </a:ext>
              </a:extLst>
            </p:cNvPr>
            <p:cNvSpPr/>
            <p:nvPr/>
          </p:nvSpPr>
          <p:spPr>
            <a:xfrm>
              <a:off x="4996277" y="3363464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44">
              <a:extLst>
                <a:ext uri="{FF2B5EF4-FFF2-40B4-BE49-F238E27FC236}">
                  <a16:creationId xmlns:a16="http://schemas.microsoft.com/office/drawing/2014/main" id="{01DC290D-908B-A8A6-FBEE-A3F4F296D85E}"/>
                </a:ext>
              </a:extLst>
            </p:cNvPr>
            <p:cNvSpPr/>
            <p:nvPr/>
          </p:nvSpPr>
          <p:spPr>
            <a:xfrm>
              <a:off x="4996277" y="3277527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44">
              <a:extLst>
                <a:ext uri="{FF2B5EF4-FFF2-40B4-BE49-F238E27FC236}">
                  <a16:creationId xmlns:a16="http://schemas.microsoft.com/office/drawing/2014/main" id="{A9DE66C7-E82A-F736-FBBE-69C441DE627B}"/>
                </a:ext>
              </a:extLst>
            </p:cNvPr>
            <p:cNvSpPr/>
            <p:nvPr/>
          </p:nvSpPr>
          <p:spPr>
            <a:xfrm>
              <a:off x="4996283" y="1878846"/>
              <a:ext cx="86115" cy="1398846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44">
              <a:extLst>
                <a:ext uri="{FF2B5EF4-FFF2-40B4-BE49-F238E27FC236}">
                  <a16:creationId xmlns:a16="http://schemas.microsoft.com/office/drawing/2014/main" id="{B4554933-3979-CECC-4F9A-78FD9BB019CA}"/>
                </a:ext>
              </a:extLst>
            </p:cNvPr>
            <p:cNvSpPr/>
            <p:nvPr/>
          </p:nvSpPr>
          <p:spPr>
            <a:xfrm>
              <a:off x="4996277" y="1794746"/>
              <a:ext cx="86107" cy="83894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44">
              <a:extLst>
                <a:ext uri="{FF2B5EF4-FFF2-40B4-BE49-F238E27FC236}">
                  <a16:creationId xmlns:a16="http://schemas.microsoft.com/office/drawing/2014/main" id="{26D5A62B-C70E-E0D7-7021-119C0A75B54B}"/>
                </a:ext>
              </a:extLst>
            </p:cNvPr>
            <p:cNvSpPr/>
            <p:nvPr/>
          </p:nvSpPr>
          <p:spPr>
            <a:xfrm>
              <a:off x="4996277" y="1708809"/>
              <a:ext cx="86107" cy="86106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44">
              <a:extLst>
                <a:ext uri="{FF2B5EF4-FFF2-40B4-BE49-F238E27FC236}">
                  <a16:creationId xmlns:a16="http://schemas.microsoft.com/office/drawing/2014/main" id="{36BFDF15-C27E-6EB3-50EB-7179C939BE83}"/>
                </a:ext>
              </a:extLst>
            </p:cNvPr>
            <p:cNvSpPr/>
            <p:nvPr/>
          </p:nvSpPr>
          <p:spPr>
            <a:xfrm>
              <a:off x="4996277" y="1624745"/>
              <a:ext cx="86107" cy="84064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44">
              <a:extLst>
                <a:ext uri="{FF2B5EF4-FFF2-40B4-BE49-F238E27FC236}">
                  <a16:creationId xmlns:a16="http://schemas.microsoft.com/office/drawing/2014/main" id="{BDB6C7AF-4B41-6A6B-A718-9D57FFE45758}"/>
                </a:ext>
              </a:extLst>
            </p:cNvPr>
            <p:cNvSpPr/>
            <p:nvPr/>
          </p:nvSpPr>
          <p:spPr>
            <a:xfrm>
              <a:off x="4912552" y="3363464"/>
              <a:ext cx="83895" cy="84064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44">
              <a:extLst>
                <a:ext uri="{FF2B5EF4-FFF2-40B4-BE49-F238E27FC236}">
                  <a16:creationId xmlns:a16="http://schemas.microsoft.com/office/drawing/2014/main" id="{498DFE64-FEE1-7E1A-4681-B42AFAAE3424}"/>
                </a:ext>
              </a:extLst>
            </p:cNvPr>
            <p:cNvSpPr/>
            <p:nvPr/>
          </p:nvSpPr>
          <p:spPr>
            <a:xfrm>
              <a:off x="4912552" y="3277527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44">
              <a:extLst>
                <a:ext uri="{FF2B5EF4-FFF2-40B4-BE49-F238E27FC236}">
                  <a16:creationId xmlns:a16="http://schemas.microsoft.com/office/drawing/2014/main" id="{668376AC-DB91-C0AB-C470-4209999F77A8}"/>
                </a:ext>
              </a:extLst>
            </p:cNvPr>
            <p:cNvSpPr/>
            <p:nvPr/>
          </p:nvSpPr>
          <p:spPr>
            <a:xfrm>
              <a:off x="4912558" y="1794904"/>
              <a:ext cx="83885" cy="1482788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44">
              <a:extLst>
                <a:ext uri="{FF2B5EF4-FFF2-40B4-BE49-F238E27FC236}">
                  <a16:creationId xmlns:a16="http://schemas.microsoft.com/office/drawing/2014/main" id="{82053405-B411-594B-FE7D-91E1A33AA7E7}"/>
                </a:ext>
              </a:extLst>
            </p:cNvPr>
            <p:cNvSpPr/>
            <p:nvPr/>
          </p:nvSpPr>
          <p:spPr>
            <a:xfrm>
              <a:off x="4912552" y="1794746"/>
              <a:ext cx="83895" cy="83894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44">
              <a:extLst>
                <a:ext uri="{FF2B5EF4-FFF2-40B4-BE49-F238E27FC236}">
                  <a16:creationId xmlns:a16="http://schemas.microsoft.com/office/drawing/2014/main" id="{24F2E1E7-DC9D-DD48-B389-A26AB0FB5B80}"/>
                </a:ext>
              </a:extLst>
            </p:cNvPr>
            <p:cNvSpPr/>
            <p:nvPr/>
          </p:nvSpPr>
          <p:spPr>
            <a:xfrm>
              <a:off x="4912552" y="1708809"/>
              <a:ext cx="83895" cy="86106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44">
              <a:extLst>
                <a:ext uri="{FF2B5EF4-FFF2-40B4-BE49-F238E27FC236}">
                  <a16:creationId xmlns:a16="http://schemas.microsoft.com/office/drawing/2014/main" id="{41F8F4D8-82E7-6910-130E-6D7FDFA39401}"/>
                </a:ext>
              </a:extLst>
            </p:cNvPr>
            <p:cNvSpPr/>
            <p:nvPr/>
          </p:nvSpPr>
          <p:spPr>
            <a:xfrm>
              <a:off x="4826445" y="3277527"/>
              <a:ext cx="86277" cy="86106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44">
              <a:extLst>
                <a:ext uri="{FF2B5EF4-FFF2-40B4-BE49-F238E27FC236}">
                  <a16:creationId xmlns:a16="http://schemas.microsoft.com/office/drawing/2014/main" id="{BC5E1C99-6A49-70DB-3242-92F869D18063}"/>
                </a:ext>
              </a:extLst>
            </p:cNvPr>
            <p:cNvSpPr/>
            <p:nvPr/>
          </p:nvSpPr>
          <p:spPr>
            <a:xfrm>
              <a:off x="4826436" y="1878846"/>
              <a:ext cx="86285" cy="1398846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44">
              <a:extLst>
                <a:ext uri="{FF2B5EF4-FFF2-40B4-BE49-F238E27FC236}">
                  <a16:creationId xmlns:a16="http://schemas.microsoft.com/office/drawing/2014/main" id="{8D736AD4-D700-ED55-0623-19B974863381}"/>
                </a:ext>
              </a:extLst>
            </p:cNvPr>
            <p:cNvSpPr/>
            <p:nvPr/>
          </p:nvSpPr>
          <p:spPr>
            <a:xfrm>
              <a:off x="4826445" y="1794746"/>
              <a:ext cx="86277" cy="83894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44">
              <a:extLst>
                <a:ext uri="{FF2B5EF4-FFF2-40B4-BE49-F238E27FC236}">
                  <a16:creationId xmlns:a16="http://schemas.microsoft.com/office/drawing/2014/main" id="{A6A450ED-FFBA-3130-3F4F-37435D458AF4}"/>
                </a:ext>
              </a:extLst>
            </p:cNvPr>
            <p:cNvSpPr/>
            <p:nvPr/>
          </p:nvSpPr>
          <p:spPr>
            <a:xfrm>
              <a:off x="4742550" y="1878683"/>
              <a:ext cx="84065" cy="139884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44">
              <a:extLst>
                <a:ext uri="{FF2B5EF4-FFF2-40B4-BE49-F238E27FC236}">
                  <a16:creationId xmlns:a16="http://schemas.microsoft.com/office/drawing/2014/main" id="{D8084E7F-C914-E8FE-9A3B-797A552EA048}"/>
                </a:ext>
              </a:extLst>
            </p:cNvPr>
            <p:cNvSpPr/>
            <p:nvPr/>
          </p:nvSpPr>
          <p:spPr>
            <a:xfrm>
              <a:off x="7352810" y="1878683"/>
              <a:ext cx="84065" cy="1398848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7" name="Google Shape;8567;p44">
            <a:extLst>
              <a:ext uri="{FF2B5EF4-FFF2-40B4-BE49-F238E27FC236}">
                <a16:creationId xmlns:a16="http://schemas.microsoft.com/office/drawing/2014/main" id="{02832F29-9F93-D1C2-FC00-B44BAE66632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163225" y="1643481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Belief</a:t>
            </a:r>
            <a:endParaRPr sz="1800" dirty="0"/>
          </a:p>
        </p:txBody>
      </p:sp>
      <p:sp>
        <p:nvSpPr>
          <p:cNvPr id="8568" name="Google Shape;8568;p44">
            <a:extLst>
              <a:ext uri="{FF2B5EF4-FFF2-40B4-BE49-F238E27FC236}">
                <a16:creationId xmlns:a16="http://schemas.microsoft.com/office/drawing/2014/main" id="{1481BEE2-6AE9-A90C-549D-C8152C0DBE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157027" y="1643481"/>
            <a:ext cx="28371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Reality</a:t>
            </a:r>
            <a:endParaRPr sz="1800" dirty="0"/>
          </a:p>
        </p:txBody>
      </p:sp>
      <p:graphicFrame>
        <p:nvGraphicFramePr>
          <p:cNvPr id="8569" name="Google Shape;8569;p44">
            <a:extLst>
              <a:ext uri="{FF2B5EF4-FFF2-40B4-BE49-F238E27FC236}">
                <a16:creationId xmlns:a16="http://schemas.microsoft.com/office/drawing/2014/main" id="{BFB0C276-FDB2-3FA6-2CB9-B1AE5224BF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888355"/>
              </p:ext>
            </p:extLst>
          </p:nvPr>
        </p:nvGraphicFramePr>
        <p:xfrm>
          <a:off x="1070050" y="2083688"/>
          <a:ext cx="3041725" cy="1534070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7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#1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Everything will work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#2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Users know what they want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#3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Progress will be steady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570" name="Google Shape;8570;p44">
            <a:extLst>
              <a:ext uri="{FF2B5EF4-FFF2-40B4-BE49-F238E27FC236}">
                <a16:creationId xmlns:a16="http://schemas.microsoft.com/office/drawing/2014/main" id="{AB843D25-9238-6614-21DE-78A6D5B494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967515"/>
              </p:ext>
            </p:extLst>
          </p:nvPr>
        </p:nvGraphicFramePr>
        <p:xfrm>
          <a:off x="5054800" y="2083688"/>
          <a:ext cx="3041725" cy="1534070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7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#1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Nothing ever works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#2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Users very rarely know what they want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#3</a:t>
                      </a:r>
                      <a:endParaRPr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91425" marB="0" anchor="ctr">
                    <a:lnL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Progress comes in waves</a:t>
                      </a:r>
                      <a:endParaRPr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571" name="Google Shape;8571;p44">
            <a:extLst>
              <a:ext uri="{FF2B5EF4-FFF2-40B4-BE49-F238E27FC236}">
                <a16:creationId xmlns:a16="http://schemas.microsoft.com/office/drawing/2014/main" id="{E8D733D8-ED85-DD6E-8766-8E7DC3BCACA8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8572" name="Google Shape;8572;p44">
              <a:extLst>
                <a:ext uri="{FF2B5EF4-FFF2-40B4-BE49-F238E27FC236}">
                  <a16:creationId xmlns:a16="http://schemas.microsoft.com/office/drawing/2014/main" id="{87691ED8-8015-CA09-4822-42A9F988395E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44">
              <a:extLst>
                <a:ext uri="{FF2B5EF4-FFF2-40B4-BE49-F238E27FC236}">
                  <a16:creationId xmlns:a16="http://schemas.microsoft.com/office/drawing/2014/main" id="{2959A9B1-70CD-FD3B-B735-92608EC4EC0D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44">
              <a:extLst>
                <a:ext uri="{FF2B5EF4-FFF2-40B4-BE49-F238E27FC236}">
                  <a16:creationId xmlns:a16="http://schemas.microsoft.com/office/drawing/2014/main" id="{0CA42FF0-6E6D-5AC5-180C-48D19C0A8B21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44">
              <a:extLst>
                <a:ext uri="{FF2B5EF4-FFF2-40B4-BE49-F238E27FC236}">
                  <a16:creationId xmlns:a16="http://schemas.microsoft.com/office/drawing/2014/main" id="{D76AEC2A-221D-6C62-5078-B8E9C7748379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44">
              <a:extLst>
                <a:ext uri="{FF2B5EF4-FFF2-40B4-BE49-F238E27FC236}">
                  <a16:creationId xmlns:a16="http://schemas.microsoft.com/office/drawing/2014/main" id="{17EAEBEB-61FC-E05B-1946-A1A6945D1A6D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44">
              <a:extLst>
                <a:ext uri="{FF2B5EF4-FFF2-40B4-BE49-F238E27FC236}">
                  <a16:creationId xmlns:a16="http://schemas.microsoft.com/office/drawing/2014/main" id="{1DEAC9EE-5348-FD1F-9C2E-F3441DEE36DF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44">
              <a:extLst>
                <a:ext uri="{FF2B5EF4-FFF2-40B4-BE49-F238E27FC236}">
                  <a16:creationId xmlns:a16="http://schemas.microsoft.com/office/drawing/2014/main" id="{A81D40D6-3DE5-8C24-30AC-9D5B249C8F56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44">
              <a:extLst>
                <a:ext uri="{FF2B5EF4-FFF2-40B4-BE49-F238E27FC236}">
                  <a16:creationId xmlns:a16="http://schemas.microsoft.com/office/drawing/2014/main" id="{A8EF27A7-4789-3FF3-3C25-D1C57D580DB9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44">
              <a:extLst>
                <a:ext uri="{FF2B5EF4-FFF2-40B4-BE49-F238E27FC236}">
                  <a16:creationId xmlns:a16="http://schemas.microsoft.com/office/drawing/2014/main" id="{ADDC6937-F177-6AB6-BCCB-DEC8E1EE7DFA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44">
              <a:extLst>
                <a:ext uri="{FF2B5EF4-FFF2-40B4-BE49-F238E27FC236}">
                  <a16:creationId xmlns:a16="http://schemas.microsoft.com/office/drawing/2014/main" id="{8C9CA443-5434-FD6C-2C69-AE90660B9415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44">
              <a:extLst>
                <a:ext uri="{FF2B5EF4-FFF2-40B4-BE49-F238E27FC236}">
                  <a16:creationId xmlns:a16="http://schemas.microsoft.com/office/drawing/2014/main" id="{9541EB10-AB06-3686-E61A-1FDF1FF37DC9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44">
              <a:extLst>
                <a:ext uri="{FF2B5EF4-FFF2-40B4-BE49-F238E27FC236}">
                  <a16:creationId xmlns:a16="http://schemas.microsoft.com/office/drawing/2014/main" id="{AF5BB3C4-933D-F182-F240-19B3BFCEEEE0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44">
              <a:extLst>
                <a:ext uri="{FF2B5EF4-FFF2-40B4-BE49-F238E27FC236}">
                  <a16:creationId xmlns:a16="http://schemas.microsoft.com/office/drawing/2014/main" id="{98FB075F-7AF0-8A6B-22CE-53385B8D704B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44">
              <a:extLst>
                <a:ext uri="{FF2B5EF4-FFF2-40B4-BE49-F238E27FC236}">
                  <a16:creationId xmlns:a16="http://schemas.microsoft.com/office/drawing/2014/main" id="{72CE6A4A-CBE5-1C73-C3D5-34420661C79E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44">
              <a:extLst>
                <a:ext uri="{FF2B5EF4-FFF2-40B4-BE49-F238E27FC236}">
                  <a16:creationId xmlns:a16="http://schemas.microsoft.com/office/drawing/2014/main" id="{7F17AEC6-F9E5-C8FB-E51A-59D1F1118232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44">
            <a:extLst>
              <a:ext uri="{FF2B5EF4-FFF2-40B4-BE49-F238E27FC236}">
                <a16:creationId xmlns:a16="http://schemas.microsoft.com/office/drawing/2014/main" id="{B5109321-55EF-AFF7-3F97-282C20FEBD12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8588" name="Google Shape;8588;p44">
              <a:extLst>
                <a:ext uri="{FF2B5EF4-FFF2-40B4-BE49-F238E27FC236}">
                  <a16:creationId xmlns:a16="http://schemas.microsoft.com/office/drawing/2014/main" id="{6B015F56-BA2C-AE74-537E-5E36A3E2BDF7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8589" name="Google Shape;8589;p44">
                <a:extLst>
                  <a:ext uri="{FF2B5EF4-FFF2-40B4-BE49-F238E27FC236}">
                    <a16:creationId xmlns:a16="http://schemas.microsoft.com/office/drawing/2014/main" id="{744F95A5-88F7-BDE7-F610-8C78462816B3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44">
                <a:extLst>
                  <a:ext uri="{FF2B5EF4-FFF2-40B4-BE49-F238E27FC236}">
                    <a16:creationId xmlns:a16="http://schemas.microsoft.com/office/drawing/2014/main" id="{00B16066-B2E7-9BF0-2954-41C5EFC3B709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44">
                <a:extLst>
                  <a:ext uri="{FF2B5EF4-FFF2-40B4-BE49-F238E27FC236}">
                    <a16:creationId xmlns:a16="http://schemas.microsoft.com/office/drawing/2014/main" id="{EAFDB2DE-DC4E-A620-2CB4-314E78BC0465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44">
                <a:extLst>
                  <a:ext uri="{FF2B5EF4-FFF2-40B4-BE49-F238E27FC236}">
                    <a16:creationId xmlns:a16="http://schemas.microsoft.com/office/drawing/2014/main" id="{A05B6FD1-5387-0B89-4B14-786B4F79FED7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44">
                <a:extLst>
                  <a:ext uri="{FF2B5EF4-FFF2-40B4-BE49-F238E27FC236}">
                    <a16:creationId xmlns:a16="http://schemas.microsoft.com/office/drawing/2014/main" id="{941A1691-B09E-F891-EB81-F5B1A6F03929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44">
                <a:extLst>
                  <a:ext uri="{FF2B5EF4-FFF2-40B4-BE49-F238E27FC236}">
                    <a16:creationId xmlns:a16="http://schemas.microsoft.com/office/drawing/2014/main" id="{FEF41281-A945-7FE9-7716-6D43A70C13FE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44">
                <a:extLst>
                  <a:ext uri="{FF2B5EF4-FFF2-40B4-BE49-F238E27FC236}">
                    <a16:creationId xmlns:a16="http://schemas.microsoft.com/office/drawing/2014/main" id="{108BD00C-B522-D3AF-E4BC-0F94B3A7F57C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44">
                <a:extLst>
                  <a:ext uri="{FF2B5EF4-FFF2-40B4-BE49-F238E27FC236}">
                    <a16:creationId xmlns:a16="http://schemas.microsoft.com/office/drawing/2014/main" id="{1DD08911-769C-724A-3917-60B8E04DE73C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44">
                <a:extLst>
                  <a:ext uri="{FF2B5EF4-FFF2-40B4-BE49-F238E27FC236}">
                    <a16:creationId xmlns:a16="http://schemas.microsoft.com/office/drawing/2014/main" id="{78797A35-06BE-4287-1204-5B56C50E8DFD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44">
                <a:extLst>
                  <a:ext uri="{FF2B5EF4-FFF2-40B4-BE49-F238E27FC236}">
                    <a16:creationId xmlns:a16="http://schemas.microsoft.com/office/drawing/2014/main" id="{5863739B-7CFE-CEE8-1459-253DEC2FBC28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44">
                <a:extLst>
                  <a:ext uri="{FF2B5EF4-FFF2-40B4-BE49-F238E27FC236}">
                    <a16:creationId xmlns:a16="http://schemas.microsoft.com/office/drawing/2014/main" id="{600299B8-C480-1BDF-DC6E-B3E569FD4114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44">
                <a:extLst>
                  <a:ext uri="{FF2B5EF4-FFF2-40B4-BE49-F238E27FC236}">
                    <a16:creationId xmlns:a16="http://schemas.microsoft.com/office/drawing/2014/main" id="{6ED35F0F-B043-C112-B28D-A4808E9DFC82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44">
                <a:extLst>
                  <a:ext uri="{FF2B5EF4-FFF2-40B4-BE49-F238E27FC236}">
                    <a16:creationId xmlns:a16="http://schemas.microsoft.com/office/drawing/2014/main" id="{7C002431-B0A4-9C85-3A1A-05A255043A31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44">
                <a:extLst>
                  <a:ext uri="{FF2B5EF4-FFF2-40B4-BE49-F238E27FC236}">
                    <a16:creationId xmlns:a16="http://schemas.microsoft.com/office/drawing/2014/main" id="{5D6B0E8F-A7FA-3315-7F7B-9CB566432D2C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03" name="Google Shape;8603;p44">
              <a:extLst>
                <a:ext uri="{FF2B5EF4-FFF2-40B4-BE49-F238E27FC236}">
                  <a16:creationId xmlns:a16="http://schemas.microsoft.com/office/drawing/2014/main" id="{F634FBB3-3CA1-74DC-CAB2-759BABE7AE83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4049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4354E281-0543-A18E-44CD-2CC6D1DEE1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rush up your maths: answer to straight line graphs exercise">
            <a:extLst>
              <a:ext uri="{FF2B5EF4-FFF2-40B4-BE49-F238E27FC236}">
                <a16:creationId xmlns:a16="http://schemas.microsoft.com/office/drawing/2014/main" id="{2B7B1D0C-E5F0-CFBC-19CB-27E549BEC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5386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955E06C9-B3BB-154E-CCCF-6F10FA87D75E}"/>
              </a:ext>
            </a:extLst>
          </p:cNvPr>
          <p:cNvGrpSpPr/>
          <p:nvPr/>
        </p:nvGrpSpPr>
        <p:grpSpPr>
          <a:xfrm>
            <a:off x="123575" y="0"/>
            <a:ext cx="5068911" cy="1334023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9DAAE1BE-0B9D-10CC-8FC5-C6FFF522E1CC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76534845-6930-FE3C-C6EC-C952BC84146C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53E2723D-AB1F-93B7-6C78-ACA59C0D0385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F52235B5-8C64-5014-2EF6-D0A17AD06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7318" y="73478"/>
            <a:ext cx="4851689" cy="1260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How I Expected The Research To Go</a:t>
            </a:r>
            <a:endParaRPr sz="2400"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D444B35D-57FB-CA23-9060-54F6E3F69EB1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D506BDFB-64EE-9B24-7297-268612DBFC6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09DBD976-E23E-424C-B2CC-082E54F78BA8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D7EFA8AC-35ED-3CB3-1129-524AD1BE908D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9BCA087A-3C7F-7327-772E-83E5417DBD5C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2ED93CDC-8383-A3E4-E96C-D402C8749505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E850A197-5FD6-7A1F-2A01-5B18C96D7600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02FE297E-485D-E740-D1A2-B2EBB4C1AA86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90113DB1-5E76-7D58-09E3-58BCC47CE25B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AE17C38C-7C71-7340-90C8-42167262AFF9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4D2FA0D1-9C10-CE19-C718-8251BD9A3D9B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D5481826-C5D9-9A69-461D-25CCAA65C817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A6713D0F-85C2-EC88-6BB0-0C09EC6AF63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9FF3775F-D150-E375-4F30-6969FF460C50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A14426B1-B685-873A-E27E-81F953FC451F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5EAB1DAF-5272-27C0-3220-8272E5771E10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EDAC929C-BBD2-E33B-CA73-F3C817A5DD10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3C065F39-8160-7A6A-C919-F89C3BD800A0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C90347B2-95BF-F7D5-C479-3973099EA34F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524CF1A2-6233-7528-7E36-E77116B8315B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B0348F82-FB97-C1FD-BE88-9DE153A4386E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C6B22373-79BC-1490-9B06-9EB487D511D7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D56DA5DD-B37D-518B-3145-0EF0771C0C56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EDFE1375-4DDF-86FB-BFD9-B53EEC94B936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1ADB9E3A-60F9-34FA-6989-3D8DD27FE021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525DBBD9-985E-5D32-0A57-3DA934B78D3D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B4EFE7F7-15DB-18C6-653C-48E3118D7B2B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B9BC609F-4BCC-17A5-FE4C-4CC83387A54A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093AE739-4F0C-4CF3-6ABE-44CE04B1C94A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9A94B6C8-54D0-CE7C-DA39-D8575819D1F6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41321960-AA3D-92AF-93A3-81B3BC2B7CF6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5D67B332-B442-0519-431B-1116DEC8806E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23E63BF0-2B12-386E-40A5-41A675526503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C7F118A9-054C-CD66-6A68-AF725A5AD413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CC5156A0-5E04-CEFD-EAD8-1EE5B13A4F93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C7293AB9-E8B1-2E48-1992-DB02A6C6ACFE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C8199812-3EBC-5109-EB96-418E2FFDA46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93445230-05F1-A429-E464-95E9E7A8EC1B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4C5676B4-855B-A61C-0E43-1CF8CADB7E26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BE8B3E13-0086-76FD-3B9B-66A9BAA00D7F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6C3C46A2-525D-2015-66DC-45EFED874B30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D8B4E04C-3A45-A513-CDDE-BB805217EA2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93E40E5F-C07E-88D3-38EB-34FAAF4F5C52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A0B25344-73A3-FCA5-BFF4-A7012BCC553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0B9E64D5-1D26-AE5E-7C6A-CD11F2F046FD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01E34481-B108-75F5-8187-842E21DC2FE7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F6939C91-54A8-FD2B-3D20-8C47F1C6FB2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D91B9B64-E5F0-89D9-7090-996967FA9373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D06DA1CB-1130-513B-9ED4-66B2A92374FC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577DDC1B-F5F7-2345-6CE0-C500542B6B0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41F38DD7-04E2-D67E-955A-0B3FCE6B0F39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A842EFF4-44DB-B3A2-A059-292DC2491B44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6EF460AA-E9BD-A5A3-6D32-DB97662E9377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095F833F-4450-C22C-D036-6DEFF29D5071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9A2E7843-F754-4411-97C1-E446DB98AA00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76A86AC0-4DFA-D5D2-0E99-CC1CCB570AA6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D41DCF5A-1AC2-C792-941F-218D7962E1DF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BE466D9F-8BB7-B537-9703-197D1C919D29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6023C171-4BED-B32C-F3DF-17BF3DC60782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B8DFD5C4-759C-DAEA-3B11-230B4B70980A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921A5FEC-D1A9-65FD-4D80-8EEF84F7D392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550F6C3B-3E9B-A1EF-9900-F609CD6FD8B0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FFF7A0E2-EC00-6136-DA4C-81349ACC044F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27068DDF-5622-6F4A-00DD-322BA227E805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24915EA3-9ED4-C8CC-135A-3B8B65D4B33E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66EBB3FB-95DD-DAE7-7FF6-504BA219D19E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66475635-21F1-6A0B-434F-0B29210E8742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9F0BEEB9-EFBE-7C86-71CC-6316A90D8BB1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0D758CD2-E7DA-EE17-D115-CBF114F413CD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7810B7CB-09CB-49FF-45A1-8EE3CC70805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F388F0C1-8360-52C0-87D1-ABCE7A6CEC4B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33C39424-DD68-4C80-CFFA-6EC0BA7C9F94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116467F0-10CE-3BBB-99AD-D9C2379B3E25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3FD43763-2669-2433-6EF9-2ECDE02B621E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DF52AF0E-6539-4DB8-D172-9B35B8D599DF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525E822E-E7AD-2788-9CD7-EA89DDCD15A3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62D9CEE0-B585-1755-CA93-B42EC7F27C9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E35497A4-DFA3-5B49-A7B2-2F1CC7252F9E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34D31C48-A5B2-9CAE-7103-D90D82F416FB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1EDFF7CD-0EF4-840E-445C-A66BCB5B401F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634F5609-F479-D2FD-4A3F-DFA3D1B09E8F}"/>
              </a:ext>
            </a:extLst>
          </p:cNvPr>
          <p:cNvGrpSpPr/>
          <p:nvPr/>
        </p:nvGrpSpPr>
        <p:grpSpPr>
          <a:xfrm>
            <a:off x="4791172" y="0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923331EC-90FD-6302-3536-9BF4456503C2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EC913DBD-A1D2-58BC-29D7-FD15D751C2F3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FECE9CD0-761C-A9A4-0757-AE8C2853D00C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C73206A0-3A75-3D37-BCFF-8962B35D954F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35DBFBB2-87D4-8AB7-FEAE-B2AE85D84C39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976438ED-63FE-C040-B799-C185AD7DBCAA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4447208E-6349-4688-7E40-BDB8D825CB4C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72446587-B51F-200D-CD6D-E85C2EA98733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2CD14A74-F7DD-0F52-3E19-353DEF279FA3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2FE5F45E-5B4A-992A-D990-00132DD51585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20CDF77B-B7E4-854C-D8D8-7BD4779C6E52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3E5D546D-5FE7-26CC-704E-6A2239CE5E63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D171073A-3E55-887F-54D6-753F2EAA6E06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3FDBD7D7-0D8E-EC29-B0FC-85A5F7116F01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1F95278C-1C97-CBAF-704A-1DAED631D75F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1C4DB3F8-DD94-10C3-0E57-638C52CF2186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CCDEE528-C069-9070-6CF9-C4376BD55680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C4D3C317-EDF0-1D91-DCFD-3A6E3DDE2A6B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F4ED2448-14E7-A374-D1F1-1C3CE4BB2A38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4BABA002-37D0-6AE8-3E28-E64D52823DA9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8063C1A8-3C05-352D-4919-2288B8265C93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476D6B63-6609-5318-2A22-375678881FAA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2CF1CE19-8686-BF69-2ADC-352E7637AD73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90B63149-F3A4-DD80-3677-2BEB433AC40C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10CA9FF4-407F-7A0C-6615-26CD88E93226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29F7578C-D38E-918C-AB96-A5D3B682EFAF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22F0BAD1-2EA0-0853-1E99-F0F68DBF8A10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F3231555-9B90-E02B-B3CA-E0927FC01DC5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BD5958A9-0CF6-AC5F-CBAF-628DD4C655D3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FC2635A0-E9C1-31AF-6038-F110A4CC81AE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3A6D7BA5-635E-F287-B81B-E7814C209157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59300794-7559-42AA-204D-3E0C0EE69229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A5855793-9AF9-7292-DEA3-D4E4EE68E8AD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69B2ADCC-7358-01E9-BDA9-02E80A7290A8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8CA56B28-C09C-2371-ED0B-9695058F160E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160BB383-D6B4-4ECB-BE03-50018A2F3950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C94B9777-196C-7976-EB57-AD26196BF979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49478C7D-5C2C-F474-C08A-D4C690FC5042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B6A646C9-FEC7-97E3-6DF4-ED0842229660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853D6D5B-4CA8-E1B0-8D2F-42193FCD2729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E5D9CCA4-D90E-8E58-FAFE-4314657E6BCC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5F04465A-6E5B-3141-C910-D88991C7D58F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674BF13A-BBE9-018F-5261-582D08A6EB18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C5EFFE60-41CF-B97A-19C2-F7F94CB46BC1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75BF3B9A-969B-D3F9-CCD9-DD7ED386ACEA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1BDABC55-C5D4-1779-D117-DFB174A91D8A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156BD793-FAC0-589E-BDBB-ED9FC15F382E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AF373E27-AB2C-5355-DDC3-3BFD790E2AB7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20403FB3-E688-8055-7414-908E5FF2B4AA}"/>
              </a:ext>
            </a:extLst>
          </p:cNvPr>
          <p:cNvGrpSpPr/>
          <p:nvPr/>
        </p:nvGrpSpPr>
        <p:grpSpPr>
          <a:xfrm>
            <a:off x="120361" y="0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AC994359-4562-840F-F091-6E5E4CAF9FCC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0342A608-4D84-4A88-B7E3-1DDA81FA5AB0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EE8F80E9-614A-2539-1739-B46AC10DE5A2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B0CC4E2F-CFAE-7DCB-74D2-C9AC0AFECABC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BB3561C2-0471-94D8-89D1-84B1AF3E7EB3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0D4A6C68-F5A1-4401-535A-4A402C621296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8902C461-AD7D-5026-0140-8EC3D88B75E6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BAD63B8A-ED1E-8334-1210-9A345D2CF34A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1DF3A3FB-42B0-C48E-4A12-58DDD950812A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3320B4C7-29E6-BC39-36B4-ED8915A7C1B2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348C9515-85DF-23B3-50E1-7CE1E9E3C257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79CC5ACC-9B50-068A-DC28-C6B22B2433E8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27A9EA05-D62F-CD8C-99E3-5E5D7E97505D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1D2B60BD-C608-CB7F-75AD-D8CD0CDCF5B7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D2E65F7D-3D3C-B4EE-FA6C-F537E54895F5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5FEEC190-B1AC-8B9C-740A-6FAD9ACDEB27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44C902FD-7E93-58C5-933E-5A36081FFD10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1A20FDFD-A5BB-9444-F2EA-DD7B65F61B23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0EF96143-4627-4BC9-90AF-2D7A597C0B69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E80ABCE5-BDFD-DE3C-0491-AA11F46614E6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29B2236E-8DBD-BCBB-2A9A-2A2771A91690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E4934DF4-6E92-0BB0-2FF1-41EB75B00305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84897B6B-5EF3-7877-9A54-960266A6CBC1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27974261-F0F5-F791-99D2-4EA4088DC28C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6C91CDFF-1CE3-DBBB-93A2-9D9C1AE2F7E4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93F0F8BA-C62A-3F3C-50AC-D60BD75B56E3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655D0549-9E48-BECE-C6BB-80F5A38D6F1C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D67346A2-68C5-0CE0-5EE5-94AE8227DCA2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A093B628-DDB2-0926-27D0-6990AF2123B6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328842D5-24C5-18FB-B385-C428939501F2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071CC472-91CE-6ADC-6BB8-C03C64721F99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E8E8D0B8-DED7-62B3-4746-1414C63D78E1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15D92E16-68C7-5311-8776-F776191FE69B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4E3FF01A-35C7-6855-5B8D-556A4DB6C3C4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E0AB02F1-CBA4-C35D-2050-C486BC0827D3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96C76CCA-C67E-5D9D-E508-0568607BD554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737BD52E-78D7-B42F-6A70-779652B604F3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1600EDFA-E1C1-2B31-FF7C-5F102FCF193F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FF905D43-CC93-8512-D51E-D21F681609B6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1B2DF37C-3DDA-F8DE-F858-F0EF64EB1340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5CA1EB5C-AFDB-3E37-E566-F0FF37CA86DA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063DE2A4-8640-FC2C-D096-EF3A206A737D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975767F1-C598-6D72-D422-C1CCC5C2E641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CD5D540A-4AA0-260E-BCCB-FEC6B9E2C409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2FDEFBBF-2B1E-DF8B-5D76-CDD2EB406D0D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452176C2-3B1E-4617-0954-08CD43E44FC7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AEEDD0EA-BCFC-C70C-343F-103E02765942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03A01B2F-A43F-387A-ADAB-4A3BEFDB3E69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93D19571-523B-6F44-AA76-D73BA2539810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A3FB6EC1-1B58-CA93-CC2D-7B112A08BB40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A47595A8-ED4C-D73D-5F87-F46AE9427E6D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1C67116B-4BEC-31E4-C5A5-C5EF853E699E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DC6BEBEF-85BC-BD02-FE4E-8F9793562900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A5AE19D9-22FA-9FFF-87DE-26A2D2C6B1F6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E2302BB1-EA94-64A4-7F4E-1A970ACC88C9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82762C7A-0032-F62F-83DD-4BF73A666599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2B2537F0-265C-D177-0641-1D440572CFF4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7740ADB3-242F-33BC-ABA2-F86484AF6A67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3FE3205B-E987-7820-7403-EFCB402B4EF3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584867BC-58FD-129A-629B-3555AE35221C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975997E7-2E0A-D1A0-2DFF-6CEAE8163326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8FC51E4C-AAAA-7F14-2735-78BA79D5420F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DD2022D8-46BE-7153-8043-FBAD813CE8D7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BE90FD7F-9103-2564-3BDC-2705112B41B4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6DF5BFB6-01AA-4E84-4619-313045108882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DD044D15-36EE-19D1-FE05-CCA4253A67E0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ADCCD260-DC12-E9DE-EFB1-DD6A6EBF9590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98632118-B8C2-2FB1-6205-1D88C3BF02A0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0AFB2E6D-7EF1-55E6-7055-BF306B916B32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12544F78-61F7-7E1C-F7A4-6B5FC30DE651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8C2AA8E1-8E8F-ACA4-1A56-8BC0F80F4369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12A960AC-E34A-02DA-4D53-BD58F2CA7248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B6C8E037-59BF-4B23-BD99-5001F5062375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23BDFE9C-905C-6B2E-47CC-5F4AA7EB7560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567D5D6E-B39C-B425-FB5C-F615BD4F3631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6D6D9671-B6AE-F453-FF36-6D3AF9694FA6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4E0670B2-5228-BA66-E7EA-6A2186ADB692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6FEC1AC9-79B3-BECD-58F5-6D4740467269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E1A5328E-89A2-FAF2-DAE0-55D28AF6BBB4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DC2B2A23-5B0C-E559-9323-8ADE07F15D76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55A3C041-9721-ACC1-A23F-03D48BA8F646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E99B727-4F7E-9A81-3CC7-21A7FB4587C3}"/>
              </a:ext>
            </a:extLst>
          </p:cNvPr>
          <p:cNvSpPr txBox="1"/>
          <p:nvPr/>
        </p:nvSpPr>
        <p:spPr>
          <a:xfrm>
            <a:off x="5396593" y="4743390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854A14-0940-782A-B2B7-9C89FAFEAAFE}"/>
              </a:ext>
            </a:extLst>
          </p:cNvPr>
          <p:cNvSpPr txBox="1"/>
          <p:nvPr/>
        </p:nvSpPr>
        <p:spPr>
          <a:xfrm>
            <a:off x="82011" y="1456487"/>
            <a:ext cx="37061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H</a:t>
            </a:r>
            <a:br>
              <a:rPr lang="en-GB" sz="2000" b="1" dirty="0"/>
            </a:br>
            <a:r>
              <a:rPr lang="en-GB" sz="2000" b="1" dirty="0"/>
              <a:t>a</a:t>
            </a:r>
            <a:br>
              <a:rPr lang="en-GB" sz="2000" b="1" dirty="0"/>
            </a:br>
            <a:r>
              <a:rPr lang="en-GB" sz="2000" b="1" dirty="0"/>
              <a:t>p</a:t>
            </a:r>
            <a:br>
              <a:rPr lang="en-GB" sz="2000" b="1" dirty="0"/>
            </a:br>
            <a:r>
              <a:rPr lang="en-GB" sz="2000" b="1" dirty="0" err="1"/>
              <a:t>p</a:t>
            </a:r>
            <a:br>
              <a:rPr lang="en-GB" sz="2000" b="1" dirty="0"/>
            </a:br>
            <a:r>
              <a:rPr lang="en-GB" sz="2000" b="1" dirty="0"/>
              <a:t>I</a:t>
            </a:r>
            <a:br>
              <a:rPr lang="en-GB" sz="2000" b="1" dirty="0"/>
            </a:br>
            <a:r>
              <a:rPr lang="en-GB" sz="2000" b="1" dirty="0"/>
              <a:t>n</a:t>
            </a:r>
            <a:br>
              <a:rPr lang="en-GB" sz="2000" b="1" dirty="0"/>
            </a:br>
            <a:r>
              <a:rPr lang="en-GB" sz="2000" b="1" dirty="0"/>
              <a:t>e</a:t>
            </a:r>
            <a:br>
              <a:rPr lang="en-GB" sz="2000" b="1" dirty="0"/>
            </a:br>
            <a:r>
              <a:rPr lang="en-GB" sz="2000" b="1" dirty="0"/>
              <a:t>s</a:t>
            </a:r>
            <a:br>
              <a:rPr lang="en-GB" sz="2000" b="1" dirty="0"/>
            </a:br>
            <a:r>
              <a:rPr lang="en-GB" sz="2000" b="1" dirty="0" err="1"/>
              <a:t>s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42601031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8D723714-5D52-FC33-5426-36D96D866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heart beat&#10;&#10;AI-generated content may be incorrect.">
            <a:extLst>
              <a:ext uri="{FF2B5EF4-FFF2-40B4-BE49-F238E27FC236}">
                <a16:creationId xmlns:a16="http://schemas.microsoft.com/office/drawing/2014/main" id="{71CB555C-4A38-3163-63B5-659146523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CA17B0C5-6D76-1E9D-E290-B26FAE059F9B}"/>
              </a:ext>
            </a:extLst>
          </p:cNvPr>
          <p:cNvGrpSpPr/>
          <p:nvPr/>
        </p:nvGrpSpPr>
        <p:grpSpPr>
          <a:xfrm>
            <a:off x="123575" y="0"/>
            <a:ext cx="5068911" cy="1334023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58716F59-55AE-24E9-696E-D552E12FBFFD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C6A29774-4F97-FC07-9C06-9FE60D00ED95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E8E2D578-B4BB-9AA1-9230-014464F9A5F0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629051DD-BF23-C1A6-37CB-F70BEF7A5E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7318" y="73478"/>
            <a:ext cx="4851689" cy="1260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The Research Went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58A66ADF-072B-1627-D3E2-CE18F4DE5059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49C1EA55-F016-D249-C902-52C5DFF16516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594F77C6-352C-D340-E1EB-99DF2AFB68E4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DED53E60-665E-0CB8-E9B1-7407E96D5CFD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EE6D314A-48ED-CD11-158D-CD650C6BD81D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10E87DD5-16CD-7EE2-47A8-A19045DBDCCD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52C7F5F8-6F86-C80D-3B82-73E78F25ED08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700B7C7B-52FA-6D93-FE8A-7FDEACB51A3C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2895BFD1-9E76-188B-8748-A311CE7155EE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93A50F0D-0F59-2ACD-2184-D672D0CB6D2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890FB3A5-EF88-0690-DBBB-3E645A525C28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3FB9B513-FB72-286C-58AA-92F1C5FEEA67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5E5A14D4-CBE6-F270-AD90-30639FBF6D18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05525BF3-A69A-A462-033E-70944C4E5FEB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7A857B84-9921-0087-C692-A7001DBF164F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F9D59ACA-99F5-8D63-2F38-1CE3FDF60D1C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1547B7E2-D156-DB36-4889-D0582D05DD03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ADA5A269-FA82-97F1-4ACB-072A984D69B8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697B8676-FA2B-2696-FDC0-387911F57E02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641DBEF3-16EE-B7E7-C02C-2FAFFD6AF477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B5AA9008-14C4-F076-82B2-F298B0F2B912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2D0A4623-B1CE-73B3-5D02-0F6F23622CBD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223F4AC7-67F8-8CC0-04E2-C419A9722FB1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1B2D6C3A-AF16-CD01-ECAF-37874B758984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F0E4B9A4-4951-D823-9893-2CED86E72A90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4CA5864D-D7F7-BCFC-BC2C-C432455D6369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B07539C9-F878-472E-E5E3-26658186AF46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3C6B5580-FDF4-040E-B6FE-7BCECA408F53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74AB38E2-0060-A652-3A2B-B705A35A3253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F911C437-DAD7-6266-B118-E1C587231C8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402FB8CE-0F30-3A22-01BC-B1BF28373689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2A450856-0EF1-4918-E10A-666A69D30073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24DF75E7-A8AC-81B3-24D6-69A3160EA702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44EB436B-47C5-4AFF-8FCD-AB43689DFFDD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6F8D675E-37A3-C122-CA7A-9C2A495EA8D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2F83AF40-5355-AC1C-F955-C14D466B7204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B44A523B-B430-020B-B5E7-101661B00B4B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FCA1F972-34F3-0265-CC8C-4D48159DF175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86F3AE5E-E17A-B3F4-C5C0-D899082CD85A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DE4BAB44-3F26-869E-8371-E5AF85D3BD48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AFD2D874-7FAA-3956-BF14-58EE56147246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0C72C0CD-8460-5D12-8C90-6670C365352A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FF6EA521-9813-6274-095E-270792B1D70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1F1475BF-4DED-B64E-E0F5-F6DD2092F653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CCFAC794-1198-C916-93EF-3E8C71020AF7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DB78B013-E397-E62D-7858-8461B8982A15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A1EA59A6-3E1A-4B21-D72E-AE8DA84C15E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16162156-B4B5-53C5-CBC7-988D56904667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DEF6DF19-7771-DC15-AE95-9E1D3C71E9AC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1B112C46-6B98-4BDC-E28B-CF4E606D8C52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80504640-DB67-2F3F-BA52-091C860EE7BC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AF3814FF-FDA8-2168-1A8C-66DC379A30BF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926A2AF7-6C47-346F-0961-10D29D3A1FEA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775D28AE-D3D5-23A9-3AA3-673D094058BC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01511319-BF18-FD33-A26E-B27720888254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E54397E0-CDF3-C562-FF66-E4660049799C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3E29DF0E-3C15-437D-9899-BB77D359EDD3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0ED10E05-CEF4-A315-37EC-3F340F66D13A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4B68BFC6-7C9B-C9E2-764C-7B0E6A67E5DE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35F605A2-8B75-0E94-E376-762A3EA1DD9F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C970102A-6169-DD0E-6241-51EA48B62B6F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3ABFBBD4-D77F-6CF2-9892-5DE586D6D198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7407DF74-4F25-59C3-37CF-C1184E37DD66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D715925E-5550-E398-80CA-38F5C9D98AC7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7B69258A-562C-4539-DC52-72C508D87BFA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B7164ECE-8125-FE95-E307-7D008610C192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886F9ED7-0931-CB2C-B7D5-C0819D7E096E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2419ACE8-D3FF-D766-984B-0A94A27DFA83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874E431C-FF27-2B92-118F-4F3949CC7B0B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CB5096CC-69D8-1439-8067-C6036D948154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70C2942F-496C-27DA-D4A4-F0C199C04483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5258ED72-06B9-48A1-EB16-89857BF2A6A4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E0032376-D3DD-BA57-20F2-A5E863D3F05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F03C89B3-4466-78A9-960F-D0402540DC7A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5F2F1F5C-20A0-6FAC-4CA2-44D2E1DDFC52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BDBB7DF8-5E62-7CB6-5908-47E7DE4DF099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337BFE2B-7BFA-A260-1598-917BB86B370A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E5C83C6E-E28D-B7EB-0E01-95F8510CCCF3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15EA7547-59B5-CCFB-50A1-7EFF2E8877D6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3B48FCAC-2B53-8BC8-6C24-26EDDFF7D79A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A1A25B38-94E5-22D8-9DA1-84F10C48C0CD}"/>
              </a:ext>
            </a:extLst>
          </p:cNvPr>
          <p:cNvGrpSpPr/>
          <p:nvPr/>
        </p:nvGrpSpPr>
        <p:grpSpPr>
          <a:xfrm>
            <a:off x="4685036" y="159545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BB9A9D6E-D328-E9A2-3A71-031B77C6937A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62A7C033-1DE0-D9EF-25B8-56782E7DA96C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C6FD76FF-4B32-DE7B-3E68-5DC66DF1DF5B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EF2360A8-5526-346E-94D0-8D4CEE1CE267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2181E505-71F6-E238-8CFB-B6867C7DA8E2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6E706089-518B-C2D3-23B7-D66FFDE6C264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D731A185-29EE-8B67-2458-2337D28062A8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5A249DC2-CAD0-3779-D2A3-D93DD59B1CEB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EB3E4DCC-C047-BBBD-32CB-403DB6C4A43E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13FD7463-73C6-CEAF-7CDC-4E25412D5A27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228AAEDC-974C-9F63-5B1E-681096D5C973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9967BF90-2D25-9393-FCDC-37E8248DF763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706ED4D9-D590-9339-0D2C-C8C9ECB471CE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49893A3B-2D23-C0FC-1FA3-4E9046D58605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9947FE63-4B5E-B03E-C2FF-26D6D762FB38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D868E51C-8C22-86EB-77E8-4498AE562636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02136CF3-3873-ED7B-6870-94FC234A2455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0074223E-07F4-4E05-73DE-D2FC54C674F8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3A422473-43C2-D2E6-8540-E8EBC21A429B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DAA0A1E4-99DD-5EFF-1D8B-F2181CC1B8B4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130CC83A-AF55-72CD-24D1-17E11030A5B2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1ADB5847-39AC-6B8F-F4CD-D8A516770CA8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7D44E28C-1697-B5DB-5CD9-65CD986A1163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7F64156C-32E7-C107-AC88-1EF75EC912EA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9FF89FD1-5FF1-8734-AEAD-99244F841673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B1633FFC-8AC5-DFB5-62A7-030002E1F24E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DFD63CE8-0B00-4A8A-AED1-ABAF6E840C21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A79C408B-B653-4B22-AADD-EC7E508C2E75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12C3C40C-1E46-5D85-EFE5-163888C88C0B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BA7B09E9-042C-EEFC-A298-0235D7A03553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D4C5E609-EFD3-6383-79AE-553ACE545950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F458D3A3-CFAF-5890-67A9-915963E83C87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8199421F-C8D2-8DEE-CC46-9DA9945464C4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6EFB2158-5347-BC75-A6D5-E18D062E06C5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6F605A40-FDA3-5B44-DA81-52859BC3173B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3578F520-F383-DB8E-1786-D63B22373A7C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2F6CAFDC-255D-6970-4C43-FBFCC6C3D137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89604760-2326-3C2F-D32B-71BA379C506C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B90A6EF6-4B31-A78A-658A-8A073663D2AC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44AF7233-0B02-B139-8C8E-561787C5BF38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09AC340B-EA07-3D10-6248-E28BE4F86624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1F8261FF-6200-9555-2549-B9AC28EEDA19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81947841-8238-C3F8-C889-3D0C58DBC874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B9149F0B-A82F-6A0A-42F2-5D6D2795E1FA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D6E5C7CC-4EAD-AD95-E818-175E9A409913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1EBB31DE-D7D8-B0FE-09B1-C7892C44F9A3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76531549-90CB-78F9-533C-08784E32086A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809E7A29-ACA9-D3A1-279D-A1BD74138BDC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00DD5B54-377A-1D5F-A3EE-EA110EF0125A}"/>
              </a:ext>
            </a:extLst>
          </p:cNvPr>
          <p:cNvGrpSpPr/>
          <p:nvPr/>
        </p:nvGrpSpPr>
        <p:grpSpPr>
          <a:xfrm>
            <a:off x="299975" y="159545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F4C1067C-D61B-7DDA-223F-260B1B59F7DA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808CBF7A-3A28-3787-6E22-189A87397344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9C8AB6B9-B860-57D0-3D03-D23D387FBB6C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61948E19-29D8-C810-AED3-EB855D860CE1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1E733F46-5A58-3578-9853-5F93A830C383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ABED3A69-2859-26B6-5E50-9A1F252D8D43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26CFB384-9BD5-892D-501D-1AE75AAB81DD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6FA812F6-D303-FB31-EEF9-A97A02579EF9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3FB267E5-27B7-7935-5B90-7C4320B96AB9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6FED7677-B4DF-83E2-A049-46500D991084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7FAA6882-02FB-F1F8-E448-EF3105FBB0EC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AD8D0D79-44CB-7698-2E63-36B6EC332763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A71BD399-5A64-0667-ACDB-F4B4C44FADE2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BD56D745-C780-5748-EF61-D0D249B42741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357DF13D-FDF4-8717-DE69-D292F079CFDA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C7EA9093-CF7C-4DB8-92A7-C1C16F0B06B7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31210854-AFA7-8E56-5F04-4D7FA59A40BE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DDE0045F-8345-387D-5954-DF70A1D5BBA2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47059434-EE13-38CE-9A8A-B85B5368CB77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F5E84563-423A-EB27-13EA-B853F3A9A5C7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9159D72E-22E0-17DD-6ED6-B13368662178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8B654BE4-BBDD-7859-A7C9-4DB2802E9AEE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EF4A42E4-066C-18F4-3E8C-D01BE10A3516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3FFC14A6-F4A2-C756-92F4-F2CEB78E31EC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B50A315B-B64A-2C5A-DD12-3E5BB7325513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44EFEE43-11F8-BAD8-2248-4B3D140493A0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0538F4E5-B6B3-6DF6-24EF-2FD52C9143FA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E0EA6B44-8CE5-61FD-80BC-328A8CEE758E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E1CEFAA1-C952-E889-E70B-6250ADF3D53E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DCBFB3D4-F3C1-7063-FEDB-B3795FA9AB96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05CF07FC-688C-D218-9757-9F850E41AEE5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005DA0C7-59F0-727C-1B4F-5A129E512F65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DE84E9AD-0D27-3A84-AD12-E9CEEA33A8EC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7D9AA8C7-4A4A-0000-5C28-39D3FF990940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2C345E9E-9518-36CC-95C0-7AE18A1E5254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8AA26F1C-C1E3-DB49-196A-9410E553E5C3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5CB2ABE4-6DEE-C090-262A-6FEC38B56DF9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FFB5B36C-6C5F-DA03-A0C7-E29663235DDA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81B1A6A2-053D-9C72-7F97-425898FA71C7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3195E7A9-3232-754B-58D1-25B5E716A754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220EDBB1-0565-03DD-3287-91AD1AB7B330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6D009977-5054-2BBB-9F3B-2DC8C0BEF739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576D31C6-115B-85BC-F2AA-54DA373A7F1C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BEE4ECC7-8939-5FDE-1AC2-60EAED5C2EF1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7E0A26DD-4B6C-307B-E010-9A7F669A4946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4FF30C72-5284-F629-73B3-8EDB88333140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10CA6C2A-338C-6594-5156-49F4A307B2E2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3C5D2548-5430-E33E-1188-472C0C6B14A3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A915D81E-E182-216D-D456-3471397257A4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826633EB-4EBE-3E53-84F7-5AF4FE49C736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F4F04D58-18F1-118B-E4FF-F4D15E43A3DA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9585B7B2-9987-C084-6D0F-E79FF9CF3972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B5A55703-8BB4-AF02-571A-6585F575A1AA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A4163BB8-32FA-86E6-5531-8EA9DC9D677B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7CA6BEE8-2567-2091-CE93-D1C6281CDD8D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A83E8B9F-BEF1-9CCC-61DB-9C894ABC94ED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B2D68AEB-0786-3006-98E7-A094C87CDAFA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52F5D41A-DA1C-139D-1D96-13241A2A9029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D69621D3-0241-4847-0629-B9488EA6E649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7C548952-8456-9EC9-4CF4-8799CDDAB846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34D1F60D-0665-3E73-6E04-7B06AFF71426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228513F6-2F69-248A-092D-812ADA39A829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7B44D935-137F-5721-931F-A5B93378FB89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DFA44934-87A5-B028-D4A2-464B50505485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1A598720-A7AD-F69F-65A6-8F5DF31D3E9D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4E7B8EDA-36D2-C2EE-634E-49BD3B1A563B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F72489A1-B72D-F667-583F-FF21B8BAE28E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B8E8F3B5-9E2D-E28E-088E-91C4690C4500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1B7FE310-77EE-8CE4-D92B-5AB69E30D5EF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884B97A6-F40F-9163-32C9-ACD24C9EDD59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660183CE-AA75-DAE0-565C-69166246B606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719E9937-6A23-84AB-D1CA-06461B9D8765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0F1141E2-02EE-81FF-743F-814EEE447DDF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4E44BCB1-FEF1-8112-1921-D5FB36FF021D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1A22CCF8-76C9-2221-E1C5-CA3FC8DB792F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6A99C78F-4EDD-810D-726D-B332A4B45435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02C50A45-5CE2-2B33-1379-E0938CB7ED2E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1753AF9A-F8AC-4E93-26B4-96A7C0EC472C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E9D83183-E95D-558D-62F1-09387E78488E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B3EC20DD-118A-910B-8218-43AB9F663015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01B77117-3C96-6423-9225-7876DE89816B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5423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5" name="Google Shape;3995;p28"/>
          <p:cNvGrpSpPr/>
          <p:nvPr/>
        </p:nvGrpSpPr>
        <p:grpSpPr>
          <a:xfrm>
            <a:off x="4808572" y="1415225"/>
            <a:ext cx="959700" cy="959700"/>
            <a:chOff x="911647" y="1485925"/>
            <a:chExt cx="959700" cy="959700"/>
          </a:xfrm>
        </p:grpSpPr>
        <p:sp>
          <p:nvSpPr>
            <p:cNvPr id="3996" name="Google Shape;3996;p28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8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8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9" name="Google Shape;3999;p28"/>
          <p:cNvGrpSpPr/>
          <p:nvPr/>
        </p:nvGrpSpPr>
        <p:grpSpPr>
          <a:xfrm>
            <a:off x="911647" y="3059700"/>
            <a:ext cx="959700" cy="959700"/>
            <a:chOff x="911647" y="1485925"/>
            <a:chExt cx="959700" cy="959700"/>
          </a:xfrm>
        </p:grpSpPr>
        <p:sp>
          <p:nvSpPr>
            <p:cNvPr id="4000" name="Google Shape;4000;p28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8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8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3" name="Google Shape;4003;p28"/>
          <p:cNvGrpSpPr/>
          <p:nvPr/>
        </p:nvGrpSpPr>
        <p:grpSpPr>
          <a:xfrm>
            <a:off x="4808572" y="3059700"/>
            <a:ext cx="959700" cy="959700"/>
            <a:chOff x="911647" y="1485925"/>
            <a:chExt cx="959700" cy="959700"/>
          </a:xfrm>
        </p:grpSpPr>
        <p:sp>
          <p:nvSpPr>
            <p:cNvPr id="4004" name="Google Shape;4004;p28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8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8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7" name="Google Shape;4007;p28"/>
          <p:cNvGrpSpPr/>
          <p:nvPr/>
        </p:nvGrpSpPr>
        <p:grpSpPr>
          <a:xfrm>
            <a:off x="911647" y="1415225"/>
            <a:ext cx="959700" cy="959700"/>
            <a:chOff x="911647" y="1485925"/>
            <a:chExt cx="959700" cy="959700"/>
          </a:xfrm>
        </p:grpSpPr>
        <p:sp>
          <p:nvSpPr>
            <p:cNvPr id="4008" name="Google Shape;4008;p28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8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8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1" name="Google Shape;4011;p28"/>
          <p:cNvSpPr txBox="1">
            <a:spLocks noGrp="1"/>
          </p:cNvSpPr>
          <p:nvPr>
            <p:ph type="title"/>
          </p:nvPr>
        </p:nvSpPr>
        <p:spPr>
          <a:xfrm>
            <a:off x="2074725" y="13876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Research</a:t>
            </a:r>
            <a:endParaRPr dirty="0"/>
          </a:p>
        </p:txBody>
      </p:sp>
      <p:sp>
        <p:nvSpPr>
          <p:cNvPr id="4012" name="Google Shape;4012;p28"/>
          <p:cNvSpPr txBox="1">
            <a:spLocks noGrp="1"/>
          </p:cNvSpPr>
          <p:nvPr>
            <p:ph type="title" idx="2"/>
          </p:nvPr>
        </p:nvSpPr>
        <p:spPr>
          <a:xfrm>
            <a:off x="989738" y="172457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13" name="Google Shape;4013;p28"/>
          <p:cNvSpPr txBox="1">
            <a:spLocks noGrp="1"/>
          </p:cNvSpPr>
          <p:nvPr>
            <p:ph type="subTitle" idx="1"/>
          </p:nvPr>
        </p:nvSpPr>
        <p:spPr>
          <a:xfrm>
            <a:off x="2074725" y="19703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the research project</a:t>
            </a:r>
            <a:endParaRPr dirty="0"/>
          </a:p>
        </p:txBody>
      </p:sp>
      <p:sp>
        <p:nvSpPr>
          <p:cNvPr id="4014" name="Google Shape;4014;p28"/>
          <p:cNvSpPr txBox="1">
            <a:spLocks noGrp="1"/>
          </p:cNvSpPr>
          <p:nvPr>
            <p:ph type="title" idx="3"/>
          </p:nvPr>
        </p:nvSpPr>
        <p:spPr>
          <a:xfrm>
            <a:off x="5961350" y="13876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It’s Needed</a:t>
            </a:r>
            <a:endParaRPr dirty="0"/>
          </a:p>
        </p:txBody>
      </p:sp>
      <p:sp>
        <p:nvSpPr>
          <p:cNvPr id="4015" name="Google Shape;4015;p28"/>
          <p:cNvSpPr txBox="1">
            <a:spLocks noGrp="1"/>
          </p:cNvSpPr>
          <p:nvPr>
            <p:ph type="title" idx="4"/>
          </p:nvPr>
        </p:nvSpPr>
        <p:spPr>
          <a:xfrm>
            <a:off x="4876525" y="172457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16" name="Google Shape;4016;p28"/>
          <p:cNvSpPr txBox="1">
            <a:spLocks noGrp="1"/>
          </p:cNvSpPr>
          <p:nvPr>
            <p:ph type="subTitle" idx="5"/>
          </p:nvPr>
        </p:nvSpPr>
        <p:spPr>
          <a:xfrm>
            <a:off x="5961350" y="19703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Examples of </a:t>
            </a:r>
            <a:r>
              <a:rPr lang="en" i="1" dirty="0"/>
              <a:t>N-of-1 </a:t>
            </a:r>
            <a:r>
              <a:rPr lang="en" dirty="0"/>
              <a:t>codesign issues</a:t>
            </a:r>
            <a:endParaRPr dirty="0"/>
          </a:p>
        </p:txBody>
      </p:sp>
      <p:sp>
        <p:nvSpPr>
          <p:cNvPr id="4017" name="Google Shape;4017;p28"/>
          <p:cNvSpPr txBox="1">
            <a:spLocks noGrp="1"/>
          </p:cNvSpPr>
          <p:nvPr>
            <p:ph type="title" idx="6"/>
          </p:nvPr>
        </p:nvSpPr>
        <p:spPr>
          <a:xfrm>
            <a:off x="2074725" y="30364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Plans</a:t>
            </a:r>
            <a:endParaRPr dirty="0"/>
          </a:p>
        </p:txBody>
      </p:sp>
      <p:sp>
        <p:nvSpPr>
          <p:cNvPr id="4018" name="Google Shape;4018;p28"/>
          <p:cNvSpPr txBox="1">
            <a:spLocks noGrp="1"/>
          </p:cNvSpPr>
          <p:nvPr>
            <p:ph type="title" idx="7"/>
          </p:nvPr>
        </p:nvSpPr>
        <p:spPr>
          <a:xfrm>
            <a:off x="989738" y="337342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19" name="Google Shape;4019;p28"/>
          <p:cNvSpPr txBox="1">
            <a:spLocks noGrp="1"/>
          </p:cNvSpPr>
          <p:nvPr>
            <p:ph type="subTitle" idx="8"/>
          </p:nvPr>
        </p:nvSpPr>
        <p:spPr>
          <a:xfrm>
            <a:off x="2074725" y="36192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Next steps for the research</a:t>
            </a:r>
            <a:endParaRPr dirty="0"/>
          </a:p>
        </p:txBody>
      </p:sp>
      <p:sp>
        <p:nvSpPr>
          <p:cNvPr id="4020" name="Google Shape;4020;p28"/>
          <p:cNvSpPr txBox="1">
            <a:spLocks noGrp="1"/>
          </p:cNvSpPr>
          <p:nvPr>
            <p:ph type="title" idx="9"/>
          </p:nvPr>
        </p:nvSpPr>
        <p:spPr>
          <a:xfrm>
            <a:off x="5961350" y="30364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Lessons Learnt</a:t>
            </a:r>
            <a:endParaRPr dirty="0"/>
          </a:p>
        </p:txBody>
      </p:sp>
      <p:sp>
        <p:nvSpPr>
          <p:cNvPr id="4021" name="Google Shape;4021;p28"/>
          <p:cNvSpPr txBox="1">
            <a:spLocks noGrp="1"/>
          </p:cNvSpPr>
          <p:nvPr>
            <p:ph type="title" idx="13"/>
          </p:nvPr>
        </p:nvSpPr>
        <p:spPr>
          <a:xfrm>
            <a:off x="4876376" y="3373425"/>
            <a:ext cx="824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22" name="Google Shape;4022;p28"/>
          <p:cNvSpPr txBox="1">
            <a:spLocks noGrp="1"/>
          </p:cNvSpPr>
          <p:nvPr>
            <p:ph type="subTitle" idx="14"/>
          </p:nvPr>
        </p:nvSpPr>
        <p:spPr>
          <a:xfrm>
            <a:off x="5961350" y="36192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I’ve learnt so far</a:t>
            </a:r>
            <a:endParaRPr dirty="0"/>
          </a:p>
        </p:txBody>
      </p:sp>
      <p:sp>
        <p:nvSpPr>
          <p:cNvPr id="4023" name="Google Shape;4023;p2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4024" name="Google Shape;4024;p28"/>
          <p:cNvGrpSpPr/>
          <p:nvPr/>
        </p:nvGrpSpPr>
        <p:grpSpPr>
          <a:xfrm rot="2700000">
            <a:off x="3716120" y="1084110"/>
            <a:ext cx="124930" cy="124095"/>
            <a:chOff x="4891103" y="1571383"/>
            <a:chExt cx="347518" cy="345195"/>
          </a:xfrm>
        </p:grpSpPr>
        <p:sp>
          <p:nvSpPr>
            <p:cNvPr id="4025" name="Google Shape;4025;p28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8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8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8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8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8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8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8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8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8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8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8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8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28"/>
          <p:cNvGrpSpPr/>
          <p:nvPr/>
        </p:nvGrpSpPr>
        <p:grpSpPr>
          <a:xfrm>
            <a:off x="6837295" y="861810"/>
            <a:ext cx="259159" cy="272180"/>
            <a:chOff x="4685992" y="1362548"/>
            <a:chExt cx="720886" cy="757106"/>
          </a:xfrm>
        </p:grpSpPr>
        <p:sp>
          <p:nvSpPr>
            <p:cNvPr id="4039" name="Google Shape;4039;p28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8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8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8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8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8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8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8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8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8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8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8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8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8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8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8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8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8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8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8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8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8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8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8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8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4" name="Google Shape;4064;p28"/>
          <p:cNvGrpSpPr/>
          <p:nvPr/>
        </p:nvGrpSpPr>
        <p:grpSpPr>
          <a:xfrm>
            <a:off x="292960" y="4154130"/>
            <a:ext cx="359889" cy="393632"/>
            <a:chOff x="1129378" y="3247948"/>
            <a:chExt cx="928026" cy="1014516"/>
          </a:xfrm>
        </p:grpSpPr>
        <p:sp>
          <p:nvSpPr>
            <p:cNvPr id="4065" name="Google Shape;4065;p28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8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8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8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8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8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8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8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8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8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8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8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8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8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8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8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8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2" name="Google Shape;4082;p28"/>
          <p:cNvGrpSpPr/>
          <p:nvPr/>
        </p:nvGrpSpPr>
        <p:grpSpPr>
          <a:xfrm>
            <a:off x="8373789" y="4046456"/>
            <a:ext cx="458167" cy="500867"/>
            <a:chOff x="1129378" y="3247948"/>
            <a:chExt cx="928026" cy="1014516"/>
          </a:xfrm>
        </p:grpSpPr>
        <p:sp>
          <p:nvSpPr>
            <p:cNvPr id="4083" name="Google Shape;4083;p28"/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8"/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8"/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8"/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8"/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8"/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8"/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8"/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8"/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8"/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8"/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8"/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8"/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8"/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8"/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8"/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8"/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0" name="Google Shape;4100;p28"/>
          <p:cNvGrpSpPr/>
          <p:nvPr/>
        </p:nvGrpSpPr>
        <p:grpSpPr>
          <a:xfrm>
            <a:off x="720009" y="4441735"/>
            <a:ext cx="191652" cy="105920"/>
            <a:chOff x="641500" y="4451875"/>
            <a:chExt cx="211700" cy="117000"/>
          </a:xfrm>
        </p:grpSpPr>
        <p:sp>
          <p:nvSpPr>
            <p:cNvPr id="4101" name="Google Shape;4101;p28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8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8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8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8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8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8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8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8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8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8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8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8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8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8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8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8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8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8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8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8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8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8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8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8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8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8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8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8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8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8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8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3" name="Google Shape;4133;p28"/>
          <p:cNvGrpSpPr/>
          <p:nvPr/>
        </p:nvGrpSpPr>
        <p:grpSpPr>
          <a:xfrm>
            <a:off x="7755510" y="4376582"/>
            <a:ext cx="309146" cy="170855"/>
            <a:chOff x="641500" y="4451875"/>
            <a:chExt cx="211700" cy="117000"/>
          </a:xfrm>
        </p:grpSpPr>
        <p:sp>
          <p:nvSpPr>
            <p:cNvPr id="4134" name="Google Shape;4134;p28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8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8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8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8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8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8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8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8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8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8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8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8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8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8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8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8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8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8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8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8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8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8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8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8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8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8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8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8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8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8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8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6" name="Google Shape;4166;p28"/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4167" name="Google Shape;4167;p28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8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8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8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8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8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8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8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8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8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8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8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8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8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8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2" name="Google Shape;4182;p28"/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4183" name="Google Shape;4183;p28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4184" name="Google Shape;4184;p28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8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8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28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28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8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8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8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8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8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8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8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28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28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28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9" name="Google Shape;4789;p30"/>
          <p:cNvGrpSpPr/>
          <p:nvPr/>
        </p:nvGrpSpPr>
        <p:grpSpPr>
          <a:xfrm>
            <a:off x="2751891" y="1013053"/>
            <a:ext cx="1102119" cy="1102119"/>
            <a:chOff x="911647" y="1485925"/>
            <a:chExt cx="959700" cy="959700"/>
          </a:xfrm>
        </p:grpSpPr>
        <p:sp>
          <p:nvSpPr>
            <p:cNvPr id="4790" name="Google Shape;4790;p30"/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0"/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0"/>
            <p:cNvSpPr/>
            <p:nvPr/>
          </p:nvSpPr>
          <p:spPr>
            <a:xfrm>
              <a:off x="1004975" y="1499175"/>
              <a:ext cx="773100" cy="93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3" name="Google Shape;4793;p30"/>
          <p:cNvSpPr/>
          <p:nvPr/>
        </p:nvSpPr>
        <p:spPr>
          <a:xfrm>
            <a:off x="1086383" y="3696931"/>
            <a:ext cx="4396519" cy="479218"/>
          </a:xfrm>
          <a:custGeom>
            <a:avLst/>
            <a:gdLst/>
            <a:ahLst/>
            <a:cxnLst/>
            <a:rect l="l" t="t" r="r" b="b"/>
            <a:pathLst>
              <a:path w="65223" h="7109" extrusionOk="0">
                <a:moveTo>
                  <a:pt x="782" y="1"/>
                </a:moveTo>
                <a:lnTo>
                  <a:pt x="782" y="758"/>
                </a:lnTo>
                <a:lnTo>
                  <a:pt x="0" y="758"/>
                </a:lnTo>
                <a:lnTo>
                  <a:pt x="0" y="6351"/>
                </a:lnTo>
                <a:lnTo>
                  <a:pt x="782" y="6351"/>
                </a:lnTo>
                <a:lnTo>
                  <a:pt x="782" y="7108"/>
                </a:lnTo>
                <a:lnTo>
                  <a:pt x="64440" y="7108"/>
                </a:lnTo>
                <a:lnTo>
                  <a:pt x="64440" y="6351"/>
                </a:lnTo>
                <a:lnTo>
                  <a:pt x="65222" y="6351"/>
                </a:lnTo>
                <a:lnTo>
                  <a:pt x="65222" y="758"/>
                </a:lnTo>
                <a:lnTo>
                  <a:pt x="64440" y="758"/>
                </a:lnTo>
                <a:lnTo>
                  <a:pt x="64440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4" name="Google Shape;4794;p30"/>
          <p:cNvSpPr txBox="1">
            <a:spLocks noGrp="1"/>
          </p:cNvSpPr>
          <p:nvPr>
            <p:ph type="title"/>
          </p:nvPr>
        </p:nvSpPr>
        <p:spPr>
          <a:xfrm>
            <a:off x="1396287" y="2340560"/>
            <a:ext cx="38544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Research</a:t>
            </a:r>
            <a:endParaRPr dirty="0"/>
          </a:p>
        </p:txBody>
      </p:sp>
      <p:sp>
        <p:nvSpPr>
          <p:cNvPr id="4795" name="Google Shape;4795;p30"/>
          <p:cNvSpPr txBox="1">
            <a:spLocks noGrp="1"/>
          </p:cNvSpPr>
          <p:nvPr>
            <p:ph type="title" idx="2"/>
          </p:nvPr>
        </p:nvSpPr>
        <p:spPr>
          <a:xfrm>
            <a:off x="2584569" y="1209817"/>
            <a:ext cx="14778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96" name="Google Shape;4796;p30"/>
          <p:cNvSpPr txBox="1">
            <a:spLocks noGrp="1"/>
          </p:cNvSpPr>
          <p:nvPr>
            <p:ph type="subTitle" idx="1"/>
          </p:nvPr>
        </p:nvSpPr>
        <p:spPr>
          <a:xfrm>
            <a:off x="1299275" y="3740188"/>
            <a:ext cx="40809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of the research project</a:t>
            </a:r>
          </a:p>
        </p:txBody>
      </p:sp>
      <p:grpSp>
        <p:nvGrpSpPr>
          <p:cNvPr id="4797" name="Google Shape;4797;p30"/>
          <p:cNvGrpSpPr/>
          <p:nvPr/>
        </p:nvGrpSpPr>
        <p:grpSpPr>
          <a:xfrm>
            <a:off x="6726209" y="2671480"/>
            <a:ext cx="1102135" cy="1151137"/>
            <a:chOff x="6751625" y="2401775"/>
            <a:chExt cx="975599" cy="1018976"/>
          </a:xfrm>
        </p:grpSpPr>
        <p:grpSp>
          <p:nvGrpSpPr>
            <p:cNvPr id="4798" name="Google Shape;4798;p30"/>
            <p:cNvGrpSpPr/>
            <p:nvPr/>
          </p:nvGrpSpPr>
          <p:grpSpPr>
            <a:xfrm>
              <a:off x="6848718" y="2590691"/>
              <a:ext cx="780782" cy="810942"/>
              <a:chOff x="4992275" y="2417675"/>
              <a:chExt cx="384300" cy="399125"/>
            </a:xfrm>
          </p:grpSpPr>
          <p:sp>
            <p:nvSpPr>
              <p:cNvPr id="4799" name="Google Shape;4799;p30"/>
              <p:cNvSpPr/>
              <p:nvPr/>
            </p:nvSpPr>
            <p:spPr>
              <a:xfrm>
                <a:off x="4992275" y="2417675"/>
                <a:ext cx="384300" cy="21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30"/>
              <p:cNvSpPr/>
              <p:nvPr/>
            </p:nvSpPr>
            <p:spPr>
              <a:xfrm>
                <a:off x="5016150" y="2597500"/>
                <a:ext cx="337200" cy="21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1" name="Google Shape;4801;p30"/>
            <p:cNvGrpSpPr/>
            <p:nvPr/>
          </p:nvGrpSpPr>
          <p:grpSpPr>
            <a:xfrm>
              <a:off x="6829797" y="2426816"/>
              <a:ext cx="799677" cy="776489"/>
              <a:chOff x="6829797" y="2426816"/>
              <a:chExt cx="799677" cy="776489"/>
            </a:xfrm>
          </p:grpSpPr>
          <p:sp>
            <p:nvSpPr>
              <p:cNvPr id="4802" name="Google Shape;4802;p30"/>
              <p:cNvSpPr/>
              <p:nvPr/>
            </p:nvSpPr>
            <p:spPr>
              <a:xfrm>
                <a:off x="6829797" y="2426816"/>
                <a:ext cx="799677" cy="436837"/>
              </a:xfrm>
              <a:custGeom>
                <a:avLst/>
                <a:gdLst/>
                <a:ahLst/>
                <a:cxnLst/>
                <a:rect l="l" t="t" r="r" b="b"/>
                <a:pathLst>
                  <a:path w="15744" h="8600" extrusionOk="0">
                    <a:moveTo>
                      <a:pt x="385" y="1"/>
                    </a:moveTo>
                    <a:lnTo>
                      <a:pt x="385" y="1912"/>
                    </a:lnTo>
                    <a:lnTo>
                      <a:pt x="2310" y="1912"/>
                    </a:lnTo>
                    <a:lnTo>
                      <a:pt x="2310" y="4306"/>
                    </a:lnTo>
                    <a:lnTo>
                      <a:pt x="1348" y="4306"/>
                    </a:lnTo>
                    <a:lnTo>
                      <a:pt x="1348" y="5256"/>
                    </a:lnTo>
                    <a:lnTo>
                      <a:pt x="1348" y="7169"/>
                    </a:lnTo>
                    <a:lnTo>
                      <a:pt x="1" y="7169"/>
                    </a:lnTo>
                    <a:lnTo>
                      <a:pt x="1" y="8599"/>
                    </a:lnTo>
                    <a:lnTo>
                      <a:pt x="2947" y="8599"/>
                    </a:lnTo>
                    <a:lnTo>
                      <a:pt x="2947" y="7746"/>
                    </a:lnTo>
                    <a:lnTo>
                      <a:pt x="6303" y="7746"/>
                    </a:lnTo>
                    <a:lnTo>
                      <a:pt x="6303" y="6218"/>
                    </a:lnTo>
                    <a:lnTo>
                      <a:pt x="7746" y="6218"/>
                    </a:lnTo>
                    <a:lnTo>
                      <a:pt x="7746" y="5256"/>
                    </a:lnTo>
                    <a:lnTo>
                      <a:pt x="9345" y="5256"/>
                    </a:lnTo>
                    <a:lnTo>
                      <a:pt x="9345" y="4306"/>
                    </a:lnTo>
                    <a:lnTo>
                      <a:pt x="13506" y="4306"/>
                    </a:lnTo>
                    <a:lnTo>
                      <a:pt x="13506" y="2393"/>
                    </a:lnTo>
                    <a:lnTo>
                      <a:pt x="15743" y="2393"/>
                    </a:lnTo>
                    <a:lnTo>
                      <a:pt x="15743" y="1"/>
                    </a:lnTo>
                    <a:lnTo>
                      <a:pt x="12352" y="1"/>
                    </a:lnTo>
                    <a:lnTo>
                      <a:pt x="12352" y="963"/>
                    </a:lnTo>
                    <a:lnTo>
                      <a:pt x="11269" y="963"/>
                    </a:lnTo>
                    <a:lnTo>
                      <a:pt x="11269" y="2875"/>
                    </a:lnTo>
                    <a:lnTo>
                      <a:pt x="4871" y="2875"/>
                    </a:lnTo>
                    <a:lnTo>
                      <a:pt x="4871" y="963"/>
                    </a:lnTo>
                    <a:lnTo>
                      <a:pt x="3909" y="963"/>
                    </a:lnTo>
                    <a:lnTo>
                      <a:pt x="39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30"/>
              <p:cNvSpPr/>
              <p:nvPr/>
            </p:nvSpPr>
            <p:spPr>
              <a:xfrm>
                <a:off x="6898217" y="3033396"/>
                <a:ext cx="121597" cy="169909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3345" extrusionOk="0">
                    <a:moveTo>
                      <a:pt x="1" y="1"/>
                    </a:moveTo>
                    <a:lnTo>
                      <a:pt x="1" y="3344"/>
                    </a:lnTo>
                    <a:lnTo>
                      <a:pt x="482" y="3344"/>
                    </a:lnTo>
                    <a:lnTo>
                      <a:pt x="482" y="2804"/>
                    </a:lnTo>
                    <a:lnTo>
                      <a:pt x="1119" y="2804"/>
                    </a:lnTo>
                    <a:lnTo>
                      <a:pt x="1119" y="2395"/>
                    </a:lnTo>
                    <a:lnTo>
                      <a:pt x="1119" y="1914"/>
                    </a:lnTo>
                    <a:lnTo>
                      <a:pt x="1600" y="1914"/>
                    </a:lnTo>
                    <a:lnTo>
                      <a:pt x="1600" y="1433"/>
                    </a:lnTo>
                    <a:lnTo>
                      <a:pt x="2393" y="1433"/>
                    </a:lnTo>
                    <a:lnTo>
                      <a:pt x="23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30"/>
              <p:cNvSpPr/>
              <p:nvPr/>
            </p:nvSpPr>
            <p:spPr>
              <a:xfrm>
                <a:off x="7459033" y="3033396"/>
                <a:ext cx="121597" cy="169909"/>
              </a:xfrm>
              <a:custGeom>
                <a:avLst/>
                <a:gdLst/>
                <a:ahLst/>
                <a:cxnLst/>
                <a:rect l="l" t="t" r="r" b="b"/>
                <a:pathLst>
                  <a:path w="2394" h="3345" extrusionOk="0">
                    <a:moveTo>
                      <a:pt x="0" y="1"/>
                    </a:moveTo>
                    <a:lnTo>
                      <a:pt x="0" y="1433"/>
                    </a:lnTo>
                    <a:lnTo>
                      <a:pt x="794" y="1433"/>
                    </a:lnTo>
                    <a:lnTo>
                      <a:pt x="794" y="1914"/>
                    </a:lnTo>
                    <a:lnTo>
                      <a:pt x="1275" y="1914"/>
                    </a:lnTo>
                    <a:lnTo>
                      <a:pt x="1275" y="2395"/>
                    </a:lnTo>
                    <a:lnTo>
                      <a:pt x="1275" y="2804"/>
                    </a:lnTo>
                    <a:lnTo>
                      <a:pt x="1912" y="2804"/>
                    </a:lnTo>
                    <a:lnTo>
                      <a:pt x="1912" y="3344"/>
                    </a:lnTo>
                    <a:lnTo>
                      <a:pt x="2393" y="3344"/>
                    </a:lnTo>
                    <a:lnTo>
                      <a:pt x="23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5" name="Google Shape;4805;p30"/>
            <p:cNvGrpSpPr/>
            <p:nvPr/>
          </p:nvGrpSpPr>
          <p:grpSpPr>
            <a:xfrm>
              <a:off x="6800489" y="2498131"/>
              <a:ext cx="877869" cy="879750"/>
              <a:chOff x="6800489" y="2499502"/>
              <a:chExt cx="877869" cy="879750"/>
            </a:xfrm>
          </p:grpSpPr>
          <p:sp>
            <p:nvSpPr>
              <p:cNvPr id="4806" name="Google Shape;4806;p30"/>
              <p:cNvSpPr/>
              <p:nvPr/>
            </p:nvSpPr>
            <p:spPr>
              <a:xfrm>
                <a:off x="6800489" y="2499502"/>
                <a:ext cx="146638" cy="194291"/>
              </a:xfrm>
              <a:custGeom>
                <a:avLst/>
                <a:gdLst/>
                <a:ahLst/>
                <a:cxnLst/>
                <a:rect l="l" t="t" r="r" b="b"/>
                <a:pathLst>
                  <a:path w="2887" h="3825" extrusionOk="0">
                    <a:moveTo>
                      <a:pt x="0" y="0"/>
                    </a:moveTo>
                    <a:lnTo>
                      <a:pt x="0" y="3825"/>
                    </a:lnTo>
                    <a:lnTo>
                      <a:pt x="1925" y="3825"/>
                    </a:lnTo>
                    <a:lnTo>
                      <a:pt x="1925" y="2875"/>
                    </a:lnTo>
                    <a:lnTo>
                      <a:pt x="2887" y="2875"/>
                    </a:lnTo>
                    <a:lnTo>
                      <a:pt x="2887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30"/>
              <p:cNvSpPr/>
              <p:nvPr/>
            </p:nvSpPr>
            <p:spPr>
              <a:xfrm>
                <a:off x="7532329" y="2499502"/>
                <a:ext cx="146028" cy="194291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3825" extrusionOk="0">
                    <a:moveTo>
                      <a:pt x="1912" y="0"/>
                    </a:moveTo>
                    <a:lnTo>
                      <a:pt x="1912" y="962"/>
                    </a:lnTo>
                    <a:lnTo>
                      <a:pt x="0" y="962"/>
                    </a:lnTo>
                    <a:lnTo>
                      <a:pt x="0" y="2875"/>
                    </a:lnTo>
                    <a:lnTo>
                      <a:pt x="950" y="2875"/>
                    </a:lnTo>
                    <a:lnTo>
                      <a:pt x="950" y="3825"/>
                    </a:lnTo>
                    <a:lnTo>
                      <a:pt x="2874" y="3825"/>
                    </a:lnTo>
                    <a:lnTo>
                      <a:pt x="287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30"/>
              <p:cNvSpPr/>
              <p:nvPr/>
            </p:nvSpPr>
            <p:spPr>
              <a:xfrm>
                <a:off x="6906140" y="3324851"/>
                <a:ext cx="105750" cy="54401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071" extrusionOk="0">
                    <a:moveTo>
                      <a:pt x="0" y="0"/>
                    </a:moveTo>
                    <a:lnTo>
                      <a:pt x="0" y="1070"/>
                    </a:lnTo>
                    <a:lnTo>
                      <a:pt x="2082" y="1070"/>
                    </a:lnTo>
                    <a:lnTo>
                      <a:pt x="20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30"/>
              <p:cNvSpPr/>
              <p:nvPr/>
            </p:nvSpPr>
            <p:spPr>
              <a:xfrm>
                <a:off x="7471224" y="3324851"/>
                <a:ext cx="105699" cy="54401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071" extrusionOk="0">
                    <a:moveTo>
                      <a:pt x="1" y="0"/>
                    </a:moveTo>
                    <a:lnTo>
                      <a:pt x="1" y="1070"/>
                    </a:lnTo>
                    <a:lnTo>
                      <a:pt x="2081" y="1070"/>
                    </a:lnTo>
                    <a:lnTo>
                      <a:pt x="20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0" name="Google Shape;4810;p30"/>
            <p:cNvSpPr/>
            <p:nvPr/>
          </p:nvSpPr>
          <p:spPr>
            <a:xfrm>
              <a:off x="7096161" y="2450029"/>
              <a:ext cx="286520" cy="291411"/>
            </a:xfrm>
            <a:custGeom>
              <a:avLst/>
              <a:gdLst/>
              <a:ahLst/>
              <a:cxnLst/>
              <a:rect l="l" t="t" r="r" b="b"/>
              <a:pathLst>
                <a:path w="5641" h="5737" extrusionOk="0">
                  <a:moveTo>
                    <a:pt x="2345" y="1"/>
                  </a:moveTo>
                  <a:lnTo>
                    <a:pt x="2345" y="963"/>
                  </a:lnTo>
                  <a:lnTo>
                    <a:pt x="1925" y="963"/>
                  </a:lnTo>
                  <a:lnTo>
                    <a:pt x="1925" y="1912"/>
                  </a:lnTo>
                  <a:lnTo>
                    <a:pt x="1444" y="1912"/>
                  </a:lnTo>
                  <a:lnTo>
                    <a:pt x="1444" y="2863"/>
                  </a:lnTo>
                  <a:lnTo>
                    <a:pt x="962" y="2863"/>
                  </a:lnTo>
                  <a:lnTo>
                    <a:pt x="962" y="3825"/>
                  </a:lnTo>
                  <a:lnTo>
                    <a:pt x="481" y="3825"/>
                  </a:lnTo>
                  <a:lnTo>
                    <a:pt x="481" y="4775"/>
                  </a:lnTo>
                  <a:lnTo>
                    <a:pt x="0" y="4775"/>
                  </a:lnTo>
                  <a:lnTo>
                    <a:pt x="0" y="5737"/>
                  </a:lnTo>
                  <a:lnTo>
                    <a:pt x="5640" y="5737"/>
                  </a:lnTo>
                  <a:lnTo>
                    <a:pt x="5640" y="4775"/>
                  </a:lnTo>
                  <a:lnTo>
                    <a:pt x="5159" y="4775"/>
                  </a:lnTo>
                  <a:lnTo>
                    <a:pt x="5159" y="3825"/>
                  </a:lnTo>
                  <a:lnTo>
                    <a:pt x="4678" y="3825"/>
                  </a:lnTo>
                  <a:lnTo>
                    <a:pt x="4678" y="2863"/>
                  </a:lnTo>
                  <a:lnTo>
                    <a:pt x="3945" y="2863"/>
                  </a:lnTo>
                  <a:lnTo>
                    <a:pt x="3945" y="1912"/>
                  </a:lnTo>
                  <a:lnTo>
                    <a:pt x="3716" y="1912"/>
                  </a:lnTo>
                  <a:lnTo>
                    <a:pt x="3716" y="963"/>
                  </a:lnTo>
                  <a:lnTo>
                    <a:pt x="3307" y="963"/>
                  </a:lnTo>
                  <a:lnTo>
                    <a:pt x="3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0"/>
            <p:cNvSpPr/>
            <p:nvPr/>
          </p:nvSpPr>
          <p:spPr>
            <a:xfrm>
              <a:off x="7102256" y="2815948"/>
              <a:ext cx="48913" cy="48306"/>
            </a:xfrm>
            <a:custGeom>
              <a:avLst/>
              <a:gdLst/>
              <a:ahLst/>
              <a:cxnLst/>
              <a:rect l="l" t="t" r="r" b="b"/>
              <a:pathLst>
                <a:path w="963" h="951" extrusionOk="0">
                  <a:moveTo>
                    <a:pt x="1" y="0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0"/>
            <p:cNvSpPr/>
            <p:nvPr/>
          </p:nvSpPr>
          <p:spPr>
            <a:xfrm>
              <a:off x="7102256" y="2864202"/>
              <a:ext cx="48913" cy="48966"/>
            </a:xfrm>
            <a:custGeom>
              <a:avLst/>
              <a:gdLst/>
              <a:ahLst/>
              <a:cxnLst/>
              <a:rect l="l" t="t" r="r" b="b"/>
              <a:pathLst>
                <a:path w="963" h="964" extrusionOk="0">
                  <a:moveTo>
                    <a:pt x="1" y="1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0"/>
            <p:cNvSpPr/>
            <p:nvPr/>
          </p:nvSpPr>
          <p:spPr>
            <a:xfrm>
              <a:off x="7329509" y="2815948"/>
              <a:ext cx="48913" cy="48306"/>
            </a:xfrm>
            <a:custGeom>
              <a:avLst/>
              <a:gdLst/>
              <a:ahLst/>
              <a:cxnLst/>
              <a:rect l="l" t="t" r="r" b="b"/>
              <a:pathLst>
                <a:path w="963" h="951" extrusionOk="0">
                  <a:moveTo>
                    <a:pt x="1" y="0"/>
                  </a:moveTo>
                  <a:lnTo>
                    <a:pt x="1" y="951"/>
                  </a:lnTo>
                  <a:lnTo>
                    <a:pt x="963" y="951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0"/>
            <p:cNvSpPr/>
            <p:nvPr/>
          </p:nvSpPr>
          <p:spPr>
            <a:xfrm>
              <a:off x="7329509" y="2864202"/>
              <a:ext cx="48913" cy="48966"/>
            </a:xfrm>
            <a:custGeom>
              <a:avLst/>
              <a:gdLst/>
              <a:ahLst/>
              <a:cxnLst/>
              <a:rect l="l" t="t" r="r" b="b"/>
              <a:pathLst>
                <a:path w="963" h="964" extrusionOk="0">
                  <a:moveTo>
                    <a:pt x="1" y="1"/>
                  </a:moveTo>
                  <a:lnTo>
                    <a:pt x="1" y="963"/>
                  </a:lnTo>
                  <a:lnTo>
                    <a:pt x="963" y="963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0"/>
            <p:cNvSpPr/>
            <p:nvPr/>
          </p:nvSpPr>
          <p:spPr>
            <a:xfrm>
              <a:off x="7223806" y="2883757"/>
              <a:ext cx="16558" cy="15950"/>
            </a:xfrm>
            <a:custGeom>
              <a:avLst/>
              <a:gdLst/>
              <a:ahLst/>
              <a:cxnLst/>
              <a:rect l="l" t="t" r="r" b="b"/>
              <a:pathLst>
                <a:path w="326" h="314" extrusionOk="0">
                  <a:moveTo>
                    <a:pt x="0" y="1"/>
                  </a:moveTo>
                  <a:lnTo>
                    <a:pt x="0" y="313"/>
                  </a:lnTo>
                  <a:lnTo>
                    <a:pt x="326" y="313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0"/>
            <p:cNvSpPr/>
            <p:nvPr/>
          </p:nvSpPr>
          <p:spPr>
            <a:xfrm>
              <a:off x="7288569" y="2741382"/>
              <a:ext cx="48304" cy="48357"/>
            </a:xfrm>
            <a:custGeom>
              <a:avLst/>
              <a:gdLst/>
              <a:ahLst/>
              <a:cxnLst/>
              <a:rect l="l" t="t" r="r" b="b"/>
              <a:pathLst>
                <a:path w="951" h="952" extrusionOk="0">
                  <a:moveTo>
                    <a:pt x="0" y="1"/>
                  </a:moveTo>
                  <a:lnTo>
                    <a:pt x="0" y="952"/>
                  </a:lnTo>
                  <a:lnTo>
                    <a:pt x="951" y="952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0"/>
            <p:cNvSpPr/>
            <p:nvPr/>
          </p:nvSpPr>
          <p:spPr>
            <a:xfrm>
              <a:off x="7240314" y="2883757"/>
              <a:ext cx="16508" cy="15950"/>
            </a:xfrm>
            <a:custGeom>
              <a:avLst/>
              <a:gdLst/>
              <a:ahLst/>
              <a:cxnLst/>
              <a:rect l="l" t="t" r="r" b="b"/>
              <a:pathLst>
                <a:path w="325" h="314" extrusionOk="0">
                  <a:moveTo>
                    <a:pt x="1" y="1"/>
                  </a:moveTo>
                  <a:lnTo>
                    <a:pt x="1" y="313"/>
                  </a:lnTo>
                  <a:lnTo>
                    <a:pt x="325" y="313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8" name="Google Shape;4818;p30"/>
            <p:cNvGrpSpPr/>
            <p:nvPr/>
          </p:nvGrpSpPr>
          <p:grpSpPr>
            <a:xfrm>
              <a:off x="6751625" y="2401775"/>
              <a:ext cx="975599" cy="1018976"/>
              <a:chOff x="6751625" y="2401775"/>
              <a:chExt cx="975599" cy="1018976"/>
            </a:xfrm>
          </p:grpSpPr>
          <p:sp>
            <p:nvSpPr>
              <p:cNvPr id="4819" name="Google Shape;4819;p30"/>
              <p:cNvSpPr/>
              <p:nvPr/>
            </p:nvSpPr>
            <p:spPr>
              <a:xfrm>
                <a:off x="6751625" y="264431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30"/>
              <p:cNvSpPr/>
              <p:nvPr/>
            </p:nvSpPr>
            <p:spPr>
              <a:xfrm>
                <a:off x="6800489" y="269251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30"/>
              <p:cNvSpPr/>
              <p:nvPr/>
            </p:nvSpPr>
            <p:spPr>
              <a:xfrm>
                <a:off x="6849353" y="269251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30"/>
              <p:cNvSpPr/>
              <p:nvPr/>
            </p:nvSpPr>
            <p:spPr>
              <a:xfrm>
                <a:off x="6849353" y="2741382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1"/>
                    </a:moveTo>
                    <a:lnTo>
                      <a:pt x="0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30"/>
              <p:cNvSpPr/>
              <p:nvPr/>
            </p:nvSpPr>
            <p:spPr>
              <a:xfrm>
                <a:off x="6800489" y="278968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30"/>
              <p:cNvSpPr/>
              <p:nvPr/>
            </p:nvSpPr>
            <p:spPr>
              <a:xfrm>
                <a:off x="6800489" y="2838551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30"/>
              <p:cNvSpPr/>
              <p:nvPr/>
            </p:nvSpPr>
            <p:spPr>
              <a:xfrm>
                <a:off x="6800489" y="288680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30"/>
              <p:cNvSpPr/>
              <p:nvPr/>
            </p:nvSpPr>
            <p:spPr>
              <a:xfrm>
                <a:off x="6800489" y="2935110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30"/>
              <p:cNvSpPr/>
              <p:nvPr/>
            </p:nvSpPr>
            <p:spPr>
              <a:xfrm>
                <a:off x="6849353" y="2935110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30"/>
              <p:cNvSpPr/>
              <p:nvPr/>
            </p:nvSpPr>
            <p:spPr>
              <a:xfrm>
                <a:off x="6849353" y="2862373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30"/>
              <p:cNvSpPr/>
              <p:nvPr/>
            </p:nvSpPr>
            <p:spPr>
              <a:xfrm>
                <a:off x="6800489" y="2983974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30"/>
              <p:cNvSpPr/>
              <p:nvPr/>
            </p:nvSpPr>
            <p:spPr>
              <a:xfrm>
                <a:off x="6849353" y="303217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30"/>
              <p:cNvSpPr/>
              <p:nvPr/>
            </p:nvSpPr>
            <p:spPr>
              <a:xfrm>
                <a:off x="6849353" y="3081041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1"/>
                    </a:moveTo>
                    <a:lnTo>
                      <a:pt x="0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30"/>
              <p:cNvSpPr/>
              <p:nvPr/>
            </p:nvSpPr>
            <p:spPr>
              <a:xfrm>
                <a:off x="6849353" y="3129345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30"/>
              <p:cNvSpPr/>
              <p:nvPr/>
            </p:nvSpPr>
            <p:spPr>
              <a:xfrm>
                <a:off x="6849353" y="3178209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30"/>
              <p:cNvSpPr/>
              <p:nvPr/>
            </p:nvSpPr>
            <p:spPr>
              <a:xfrm>
                <a:off x="6849353" y="3226463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30"/>
              <p:cNvSpPr/>
              <p:nvPr/>
            </p:nvSpPr>
            <p:spPr>
              <a:xfrm>
                <a:off x="6898217" y="327532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30"/>
              <p:cNvSpPr/>
              <p:nvPr/>
            </p:nvSpPr>
            <p:spPr>
              <a:xfrm>
                <a:off x="6857277" y="332363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30"/>
              <p:cNvSpPr/>
              <p:nvPr/>
            </p:nvSpPr>
            <p:spPr>
              <a:xfrm>
                <a:off x="6857277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30"/>
              <p:cNvSpPr/>
              <p:nvPr/>
            </p:nvSpPr>
            <p:spPr>
              <a:xfrm>
                <a:off x="6906140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30"/>
              <p:cNvSpPr/>
              <p:nvPr/>
            </p:nvSpPr>
            <p:spPr>
              <a:xfrm>
                <a:off x="6955004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30"/>
              <p:cNvSpPr/>
              <p:nvPr/>
            </p:nvSpPr>
            <p:spPr>
              <a:xfrm>
                <a:off x="7003868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30"/>
              <p:cNvSpPr/>
              <p:nvPr/>
            </p:nvSpPr>
            <p:spPr>
              <a:xfrm>
                <a:off x="7052732" y="3372495"/>
                <a:ext cx="48964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30"/>
              <p:cNvSpPr/>
              <p:nvPr/>
            </p:nvSpPr>
            <p:spPr>
              <a:xfrm>
                <a:off x="7003868" y="332363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30"/>
              <p:cNvSpPr/>
              <p:nvPr/>
            </p:nvSpPr>
            <p:spPr>
              <a:xfrm>
                <a:off x="7052732" y="3323632"/>
                <a:ext cx="4896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30"/>
              <p:cNvSpPr/>
              <p:nvPr/>
            </p:nvSpPr>
            <p:spPr>
              <a:xfrm>
                <a:off x="7003868" y="3202031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30"/>
              <p:cNvSpPr/>
              <p:nvPr/>
            </p:nvSpPr>
            <p:spPr>
              <a:xfrm>
                <a:off x="6955004" y="3153777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30"/>
              <p:cNvSpPr/>
              <p:nvPr/>
            </p:nvSpPr>
            <p:spPr>
              <a:xfrm>
                <a:off x="7101647" y="3153777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51" y="950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30"/>
              <p:cNvSpPr/>
              <p:nvPr/>
            </p:nvSpPr>
            <p:spPr>
              <a:xfrm>
                <a:off x="7101647" y="3104914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0" y="0"/>
                    </a:moveTo>
                    <a:lnTo>
                      <a:pt x="0" y="963"/>
                    </a:lnTo>
                    <a:lnTo>
                      <a:pt x="951" y="963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30"/>
              <p:cNvSpPr/>
              <p:nvPr/>
            </p:nvSpPr>
            <p:spPr>
              <a:xfrm>
                <a:off x="7052732" y="3056609"/>
                <a:ext cx="4896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2" extrusionOk="0">
                    <a:moveTo>
                      <a:pt x="1" y="1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30"/>
              <p:cNvSpPr/>
              <p:nvPr/>
            </p:nvSpPr>
            <p:spPr>
              <a:xfrm>
                <a:off x="6898217" y="303217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30"/>
              <p:cNvSpPr/>
              <p:nvPr/>
            </p:nvSpPr>
            <p:spPr>
              <a:xfrm>
                <a:off x="6947080" y="303217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30"/>
              <p:cNvSpPr/>
              <p:nvPr/>
            </p:nvSpPr>
            <p:spPr>
              <a:xfrm>
                <a:off x="7052732" y="3202031"/>
                <a:ext cx="4896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30"/>
              <p:cNvSpPr/>
              <p:nvPr/>
            </p:nvSpPr>
            <p:spPr>
              <a:xfrm>
                <a:off x="7101647" y="3372495"/>
                <a:ext cx="48304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51" y="950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30"/>
              <p:cNvSpPr/>
              <p:nvPr/>
            </p:nvSpPr>
            <p:spPr>
              <a:xfrm>
                <a:off x="7149901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30"/>
              <p:cNvSpPr/>
              <p:nvPr/>
            </p:nvSpPr>
            <p:spPr>
              <a:xfrm>
                <a:off x="7198765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30"/>
              <p:cNvSpPr/>
              <p:nvPr/>
            </p:nvSpPr>
            <p:spPr>
              <a:xfrm>
                <a:off x="6898217" y="3226463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30"/>
              <p:cNvSpPr/>
              <p:nvPr/>
            </p:nvSpPr>
            <p:spPr>
              <a:xfrm>
                <a:off x="6898217" y="264431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30"/>
              <p:cNvSpPr/>
              <p:nvPr/>
            </p:nvSpPr>
            <p:spPr>
              <a:xfrm>
                <a:off x="6947080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30"/>
              <p:cNvSpPr/>
              <p:nvPr/>
            </p:nvSpPr>
            <p:spPr>
              <a:xfrm>
                <a:off x="6947080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30"/>
              <p:cNvSpPr/>
              <p:nvPr/>
            </p:nvSpPr>
            <p:spPr>
              <a:xfrm>
                <a:off x="6898217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30"/>
              <p:cNvSpPr/>
              <p:nvPr/>
            </p:nvSpPr>
            <p:spPr>
              <a:xfrm>
                <a:off x="6849353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30"/>
              <p:cNvSpPr/>
              <p:nvPr/>
            </p:nvSpPr>
            <p:spPr>
              <a:xfrm>
                <a:off x="6751625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30"/>
              <p:cNvSpPr/>
              <p:nvPr/>
            </p:nvSpPr>
            <p:spPr>
              <a:xfrm>
                <a:off x="6751625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30"/>
              <p:cNvSpPr/>
              <p:nvPr/>
            </p:nvSpPr>
            <p:spPr>
              <a:xfrm>
                <a:off x="6800489" y="245002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30"/>
              <p:cNvSpPr/>
              <p:nvPr/>
            </p:nvSpPr>
            <p:spPr>
              <a:xfrm>
                <a:off x="6849353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30"/>
              <p:cNvSpPr/>
              <p:nvPr/>
            </p:nvSpPr>
            <p:spPr>
              <a:xfrm>
                <a:off x="6898217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30"/>
              <p:cNvSpPr/>
              <p:nvPr/>
            </p:nvSpPr>
            <p:spPr>
              <a:xfrm>
                <a:off x="6947080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30"/>
              <p:cNvSpPr/>
              <p:nvPr/>
            </p:nvSpPr>
            <p:spPr>
              <a:xfrm>
                <a:off x="6995944" y="2401775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51" y="951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30"/>
              <p:cNvSpPr/>
              <p:nvPr/>
            </p:nvSpPr>
            <p:spPr>
              <a:xfrm>
                <a:off x="6995944" y="2450029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51" y="963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30"/>
              <p:cNvSpPr/>
              <p:nvPr/>
            </p:nvSpPr>
            <p:spPr>
              <a:xfrm>
                <a:off x="7044199" y="245002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30"/>
              <p:cNvSpPr/>
              <p:nvPr/>
            </p:nvSpPr>
            <p:spPr>
              <a:xfrm>
                <a:off x="7044199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30"/>
              <p:cNvSpPr/>
              <p:nvPr/>
            </p:nvSpPr>
            <p:spPr>
              <a:xfrm>
                <a:off x="7044199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30"/>
              <p:cNvSpPr/>
              <p:nvPr/>
            </p:nvSpPr>
            <p:spPr>
              <a:xfrm>
                <a:off x="7093062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30"/>
              <p:cNvSpPr/>
              <p:nvPr/>
            </p:nvSpPr>
            <p:spPr>
              <a:xfrm>
                <a:off x="7093062" y="2741382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30"/>
              <p:cNvSpPr/>
              <p:nvPr/>
            </p:nvSpPr>
            <p:spPr>
              <a:xfrm>
                <a:off x="7047856" y="2692519"/>
                <a:ext cx="4835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51" y="963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30"/>
              <p:cNvSpPr/>
              <p:nvPr/>
            </p:nvSpPr>
            <p:spPr>
              <a:xfrm>
                <a:off x="7072288" y="2644315"/>
                <a:ext cx="48354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51" y="950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30"/>
              <p:cNvSpPr/>
              <p:nvPr/>
            </p:nvSpPr>
            <p:spPr>
              <a:xfrm>
                <a:off x="7096161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30"/>
              <p:cNvSpPr/>
              <p:nvPr/>
            </p:nvSpPr>
            <p:spPr>
              <a:xfrm>
                <a:off x="7120593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30"/>
              <p:cNvSpPr/>
              <p:nvPr/>
            </p:nvSpPr>
            <p:spPr>
              <a:xfrm>
                <a:off x="7145025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30"/>
              <p:cNvSpPr/>
              <p:nvPr/>
            </p:nvSpPr>
            <p:spPr>
              <a:xfrm>
                <a:off x="7166358" y="2450029"/>
                <a:ext cx="4896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30"/>
              <p:cNvSpPr/>
              <p:nvPr/>
            </p:nvSpPr>
            <p:spPr>
              <a:xfrm>
                <a:off x="7190790" y="2401775"/>
                <a:ext cx="4896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1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30"/>
              <p:cNvSpPr/>
              <p:nvPr/>
            </p:nvSpPr>
            <p:spPr>
              <a:xfrm>
                <a:off x="7141926" y="2741382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30"/>
              <p:cNvSpPr/>
              <p:nvPr/>
            </p:nvSpPr>
            <p:spPr>
              <a:xfrm>
                <a:off x="7190790" y="2741382"/>
                <a:ext cx="4896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30"/>
              <p:cNvSpPr/>
              <p:nvPr/>
            </p:nvSpPr>
            <p:spPr>
              <a:xfrm>
                <a:off x="7296543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30"/>
              <p:cNvSpPr/>
              <p:nvPr/>
            </p:nvSpPr>
            <p:spPr>
              <a:xfrm>
                <a:off x="7382639" y="269251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30"/>
              <p:cNvSpPr/>
              <p:nvPr/>
            </p:nvSpPr>
            <p:spPr>
              <a:xfrm>
                <a:off x="7358207" y="264431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30"/>
              <p:cNvSpPr/>
              <p:nvPr/>
            </p:nvSpPr>
            <p:spPr>
              <a:xfrm>
                <a:off x="7333775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30"/>
              <p:cNvSpPr/>
              <p:nvPr/>
            </p:nvSpPr>
            <p:spPr>
              <a:xfrm>
                <a:off x="7284912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30"/>
              <p:cNvSpPr/>
              <p:nvPr/>
            </p:nvSpPr>
            <p:spPr>
              <a:xfrm>
                <a:off x="7264137" y="2450029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51" y="963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30"/>
              <p:cNvSpPr/>
              <p:nvPr/>
            </p:nvSpPr>
            <p:spPr>
              <a:xfrm>
                <a:off x="7239705" y="2401775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51" y="951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30"/>
              <p:cNvSpPr/>
              <p:nvPr/>
            </p:nvSpPr>
            <p:spPr>
              <a:xfrm>
                <a:off x="7336823" y="2741382"/>
                <a:ext cx="4896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63" y="952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30"/>
              <p:cNvSpPr/>
              <p:nvPr/>
            </p:nvSpPr>
            <p:spPr>
              <a:xfrm>
                <a:off x="7239705" y="2741382"/>
                <a:ext cx="79442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2" extrusionOk="0">
                    <a:moveTo>
                      <a:pt x="0" y="1"/>
                    </a:moveTo>
                    <a:lnTo>
                      <a:pt x="0" y="952"/>
                    </a:lnTo>
                    <a:lnTo>
                      <a:pt x="951" y="952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30"/>
              <p:cNvSpPr/>
              <p:nvPr/>
            </p:nvSpPr>
            <p:spPr>
              <a:xfrm>
                <a:off x="6751625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30"/>
              <p:cNvSpPr/>
              <p:nvPr/>
            </p:nvSpPr>
            <p:spPr>
              <a:xfrm>
                <a:off x="7678311" y="264431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30"/>
              <p:cNvSpPr/>
              <p:nvPr/>
            </p:nvSpPr>
            <p:spPr>
              <a:xfrm>
                <a:off x="7629447" y="269251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30"/>
              <p:cNvSpPr/>
              <p:nvPr/>
            </p:nvSpPr>
            <p:spPr>
              <a:xfrm>
                <a:off x="7581193" y="2692519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50" y="963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30"/>
              <p:cNvSpPr/>
              <p:nvPr/>
            </p:nvSpPr>
            <p:spPr>
              <a:xfrm>
                <a:off x="7581193" y="2741382"/>
                <a:ext cx="4830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50" y="952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30"/>
              <p:cNvSpPr/>
              <p:nvPr/>
            </p:nvSpPr>
            <p:spPr>
              <a:xfrm>
                <a:off x="7629447" y="278968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30"/>
              <p:cNvSpPr/>
              <p:nvPr/>
            </p:nvSpPr>
            <p:spPr>
              <a:xfrm>
                <a:off x="7629447" y="2838551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30"/>
              <p:cNvSpPr/>
              <p:nvPr/>
            </p:nvSpPr>
            <p:spPr>
              <a:xfrm>
                <a:off x="7629447" y="288680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30"/>
              <p:cNvSpPr/>
              <p:nvPr/>
            </p:nvSpPr>
            <p:spPr>
              <a:xfrm>
                <a:off x="7629447" y="2935110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30"/>
              <p:cNvSpPr/>
              <p:nvPr/>
            </p:nvSpPr>
            <p:spPr>
              <a:xfrm>
                <a:off x="7581193" y="2935110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50" y="962"/>
                    </a:ln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30"/>
              <p:cNvSpPr/>
              <p:nvPr/>
            </p:nvSpPr>
            <p:spPr>
              <a:xfrm>
                <a:off x="7581193" y="2862373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0"/>
                    </a:moveTo>
                    <a:lnTo>
                      <a:pt x="1" y="962"/>
                    </a:lnTo>
                    <a:lnTo>
                      <a:pt x="950" y="962"/>
                    </a:ln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30"/>
              <p:cNvSpPr/>
              <p:nvPr/>
            </p:nvSpPr>
            <p:spPr>
              <a:xfrm>
                <a:off x="7629447" y="2983974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30"/>
              <p:cNvSpPr/>
              <p:nvPr/>
            </p:nvSpPr>
            <p:spPr>
              <a:xfrm>
                <a:off x="7581193" y="3032177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50" y="963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30"/>
              <p:cNvSpPr/>
              <p:nvPr/>
            </p:nvSpPr>
            <p:spPr>
              <a:xfrm>
                <a:off x="7581193" y="3081041"/>
                <a:ext cx="4830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2" extrusionOk="0">
                    <a:moveTo>
                      <a:pt x="1" y="1"/>
                    </a:moveTo>
                    <a:lnTo>
                      <a:pt x="1" y="952"/>
                    </a:lnTo>
                    <a:lnTo>
                      <a:pt x="950" y="952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30"/>
              <p:cNvSpPr/>
              <p:nvPr/>
            </p:nvSpPr>
            <p:spPr>
              <a:xfrm>
                <a:off x="7581193" y="3129345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1"/>
                    </a:moveTo>
                    <a:lnTo>
                      <a:pt x="1" y="963"/>
                    </a:lnTo>
                    <a:lnTo>
                      <a:pt x="950" y="963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30"/>
              <p:cNvSpPr/>
              <p:nvPr/>
            </p:nvSpPr>
            <p:spPr>
              <a:xfrm>
                <a:off x="7581193" y="3178209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50" y="950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30"/>
              <p:cNvSpPr/>
              <p:nvPr/>
            </p:nvSpPr>
            <p:spPr>
              <a:xfrm>
                <a:off x="7581193" y="3226463"/>
                <a:ext cx="48304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63" extrusionOk="0">
                    <a:moveTo>
                      <a:pt x="1" y="0"/>
                    </a:moveTo>
                    <a:lnTo>
                      <a:pt x="1" y="963"/>
                    </a:lnTo>
                    <a:lnTo>
                      <a:pt x="950" y="963"/>
                    </a:ln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30"/>
              <p:cNvSpPr/>
              <p:nvPr/>
            </p:nvSpPr>
            <p:spPr>
              <a:xfrm>
                <a:off x="7532329" y="327532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1"/>
                    </a:moveTo>
                    <a:lnTo>
                      <a:pt x="0" y="951"/>
                    </a:lnTo>
                    <a:lnTo>
                      <a:pt x="963" y="951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30"/>
              <p:cNvSpPr/>
              <p:nvPr/>
            </p:nvSpPr>
            <p:spPr>
              <a:xfrm>
                <a:off x="7572660" y="332363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30"/>
              <p:cNvSpPr/>
              <p:nvPr/>
            </p:nvSpPr>
            <p:spPr>
              <a:xfrm>
                <a:off x="7572660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30"/>
              <p:cNvSpPr/>
              <p:nvPr/>
            </p:nvSpPr>
            <p:spPr>
              <a:xfrm>
                <a:off x="7523796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30"/>
              <p:cNvSpPr/>
              <p:nvPr/>
            </p:nvSpPr>
            <p:spPr>
              <a:xfrm>
                <a:off x="7475491" y="3372495"/>
                <a:ext cx="48354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51" y="950"/>
                    </a:lnTo>
                    <a:lnTo>
                      <a:pt x="9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30"/>
              <p:cNvSpPr/>
              <p:nvPr/>
            </p:nvSpPr>
            <p:spPr>
              <a:xfrm>
                <a:off x="7426627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30"/>
              <p:cNvSpPr/>
              <p:nvPr/>
            </p:nvSpPr>
            <p:spPr>
              <a:xfrm>
                <a:off x="7377763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30"/>
              <p:cNvSpPr/>
              <p:nvPr/>
            </p:nvSpPr>
            <p:spPr>
              <a:xfrm>
                <a:off x="7426627" y="332363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30"/>
              <p:cNvSpPr/>
              <p:nvPr/>
            </p:nvSpPr>
            <p:spPr>
              <a:xfrm>
                <a:off x="7377763" y="332363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30"/>
              <p:cNvSpPr/>
              <p:nvPr/>
            </p:nvSpPr>
            <p:spPr>
              <a:xfrm>
                <a:off x="7426627" y="3202031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30"/>
              <p:cNvSpPr/>
              <p:nvPr/>
            </p:nvSpPr>
            <p:spPr>
              <a:xfrm>
                <a:off x="7475491" y="3153777"/>
                <a:ext cx="4835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51" y="950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30"/>
              <p:cNvSpPr/>
              <p:nvPr/>
            </p:nvSpPr>
            <p:spPr>
              <a:xfrm>
                <a:off x="7328899" y="3153777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30"/>
              <p:cNvSpPr/>
              <p:nvPr/>
            </p:nvSpPr>
            <p:spPr>
              <a:xfrm>
                <a:off x="7328899" y="3104914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30"/>
              <p:cNvSpPr/>
              <p:nvPr/>
            </p:nvSpPr>
            <p:spPr>
              <a:xfrm>
                <a:off x="7377763" y="3056609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1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30"/>
              <p:cNvSpPr/>
              <p:nvPr/>
            </p:nvSpPr>
            <p:spPr>
              <a:xfrm>
                <a:off x="7532329" y="303217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30"/>
              <p:cNvSpPr/>
              <p:nvPr/>
            </p:nvSpPr>
            <p:spPr>
              <a:xfrm>
                <a:off x="7483465" y="3032177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30"/>
              <p:cNvSpPr/>
              <p:nvPr/>
            </p:nvSpPr>
            <p:spPr>
              <a:xfrm>
                <a:off x="7377763" y="3202031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30"/>
              <p:cNvSpPr/>
              <p:nvPr/>
            </p:nvSpPr>
            <p:spPr>
              <a:xfrm>
                <a:off x="7328899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30"/>
              <p:cNvSpPr/>
              <p:nvPr/>
            </p:nvSpPr>
            <p:spPr>
              <a:xfrm>
                <a:off x="7279985" y="3372495"/>
                <a:ext cx="48964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30"/>
              <p:cNvSpPr/>
              <p:nvPr/>
            </p:nvSpPr>
            <p:spPr>
              <a:xfrm>
                <a:off x="7231121" y="337249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1" y="0"/>
                    </a:moveTo>
                    <a:lnTo>
                      <a:pt x="1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30"/>
              <p:cNvSpPr/>
              <p:nvPr/>
            </p:nvSpPr>
            <p:spPr>
              <a:xfrm>
                <a:off x="7532329" y="3226463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3"/>
                    </a:lnTo>
                    <a:lnTo>
                      <a:pt x="963" y="96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30"/>
              <p:cNvSpPr/>
              <p:nvPr/>
            </p:nvSpPr>
            <p:spPr>
              <a:xfrm>
                <a:off x="7532329" y="2644315"/>
                <a:ext cx="48913" cy="4825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0" extrusionOk="0">
                    <a:moveTo>
                      <a:pt x="0" y="0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30"/>
              <p:cNvSpPr/>
              <p:nvPr/>
            </p:nvSpPr>
            <p:spPr>
              <a:xfrm>
                <a:off x="7483465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2" y="962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30"/>
              <p:cNvSpPr/>
              <p:nvPr/>
            </p:nvSpPr>
            <p:spPr>
              <a:xfrm>
                <a:off x="7483465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30"/>
              <p:cNvSpPr/>
              <p:nvPr/>
            </p:nvSpPr>
            <p:spPr>
              <a:xfrm>
                <a:off x="7532329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30"/>
              <p:cNvSpPr/>
              <p:nvPr/>
            </p:nvSpPr>
            <p:spPr>
              <a:xfrm>
                <a:off x="7581193" y="2498893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1" y="1"/>
                    </a:moveTo>
                    <a:lnTo>
                      <a:pt x="1" y="950"/>
                    </a:lnTo>
                    <a:lnTo>
                      <a:pt x="950" y="950"/>
                    </a:lnTo>
                    <a:lnTo>
                      <a:pt x="9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30"/>
              <p:cNvSpPr/>
              <p:nvPr/>
            </p:nvSpPr>
            <p:spPr>
              <a:xfrm>
                <a:off x="7678311" y="2595452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0"/>
                    </a:moveTo>
                    <a:lnTo>
                      <a:pt x="0" y="962"/>
                    </a:lnTo>
                    <a:lnTo>
                      <a:pt x="963" y="962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30"/>
              <p:cNvSpPr/>
              <p:nvPr/>
            </p:nvSpPr>
            <p:spPr>
              <a:xfrm>
                <a:off x="7678311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30"/>
              <p:cNvSpPr/>
              <p:nvPr/>
            </p:nvSpPr>
            <p:spPr>
              <a:xfrm>
                <a:off x="7629447" y="245002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30"/>
              <p:cNvSpPr/>
              <p:nvPr/>
            </p:nvSpPr>
            <p:spPr>
              <a:xfrm>
                <a:off x="7581193" y="2401775"/>
                <a:ext cx="48304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51" h="951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50" y="951"/>
                    </a:ln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30"/>
              <p:cNvSpPr/>
              <p:nvPr/>
            </p:nvSpPr>
            <p:spPr>
              <a:xfrm>
                <a:off x="7532329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30"/>
              <p:cNvSpPr/>
              <p:nvPr/>
            </p:nvSpPr>
            <p:spPr>
              <a:xfrm>
                <a:off x="7483465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30"/>
              <p:cNvSpPr/>
              <p:nvPr/>
            </p:nvSpPr>
            <p:spPr>
              <a:xfrm>
                <a:off x="7434602" y="2401775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30"/>
              <p:cNvSpPr/>
              <p:nvPr/>
            </p:nvSpPr>
            <p:spPr>
              <a:xfrm>
                <a:off x="7434602" y="245002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30"/>
              <p:cNvSpPr/>
              <p:nvPr/>
            </p:nvSpPr>
            <p:spPr>
              <a:xfrm>
                <a:off x="7385738" y="2450029"/>
                <a:ext cx="48913" cy="4891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63" extrusionOk="0">
                    <a:moveTo>
                      <a:pt x="0" y="1"/>
                    </a:moveTo>
                    <a:lnTo>
                      <a:pt x="0" y="963"/>
                    </a:lnTo>
                    <a:lnTo>
                      <a:pt x="962" y="963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30"/>
              <p:cNvSpPr/>
              <p:nvPr/>
            </p:nvSpPr>
            <p:spPr>
              <a:xfrm>
                <a:off x="7385738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2" y="950"/>
                    </a:lnTo>
                    <a:lnTo>
                      <a:pt x="9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30"/>
              <p:cNvSpPr/>
              <p:nvPr/>
            </p:nvSpPr>
            <p:spPr>
              <a:xfrm>
                <a:off x="7385738" y="2547147"/>
                <a:ext cx="48913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2" extrusionOk="0">
                    <a:moveTo>
                      <a:pt x="0" y="0"/>
                    </a:moveTo>
                    <a:lnTo>
                      <a:pt x="0" y="951"/>
                    </a:lnTo>
                    <a:lnTo>
                      <a:pt x="962" y="951"/>
                    </a:lnTo>
                    <a:lnTo>
                      <a:pt x="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30"/>
              <p:cNvSpPr/>
              <p:nvPr/>
            </p:nvSpPr>
            <p:spPr>
              <a:xfrm>
                <a:off x="7336823" y="2547147"/>
                <a:ext cx="48964" cy="48357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2" extrusionOk="0">
                    <a:moveTo>
                      <a:pt x="1" y="0"/>
                    </a:moveTo>
                    <a:lnTo>
                      <a:pt x="1" y="951"/>
                    </a:lnTo>
                    <a:lnTo>
                      <a:pt x="963" y="95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30"/>
              <p:cNvSpPr/>
              <p:nvPr/>
            </p:nvSpPr>
            <p:spPr>
              <a:xfrm>
                <a:off x="7678311" y="2498893"/>
                <a:ext cx="48913" cy="48306"/>
              </a:xfrm>
              <a:custGeom>
                <a:avLst/>
                <a:gdLst/>
                <a:ahLst/>
                <a:cxnLst/>
                <a:rect l="l" t="t" r="r" b="b"/>
                <a:pathLst>
                  <a:path w="963" h="951" extrusionOk="0">
                    <a:moveTo>
                      <a:pt x="0" y="1"/>
                    </a:moveTo>
                    <a:lnTo>
                      <a:pt x="0" y="950"/>
                    </a:lnTo>
                    <a:lnTo>
                      <a:pt x="963" y="950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8" name="Google Shape;4948;p30"/>
          <p:cNvGrpSpPr/>
          <p:nvPr/>
        </p:nvGrpSpPr>
        <p:grpSpPr>
          <a:xfrm>
            <a:off x="6921399" y="1273734"/>
            <a:ext cx="711833" cy="709609"/>
            <a:chOff x="850075" y="1835875"/>
            <a:chExt cx="174700" cy="174150"/>
          </a:xfrm>
        </p:grpSpPr>
        <p:sp>
          <p:nvSpPr>
            <p:cNvPr id="4949" name="Google Shape;4949;p30"/>
            <p:cNvSpPr/>
            <p:nvPr/>
          </p:nvSpPr>
          <p:spPr>
            <a:xfrm>
              <a:off x="1012450" y="1985325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0"/>
            <p:cNvSpPr/>
            <p:nvPr/>
          </p:nvSpPr>
          <p:spPr>
            <a:xfrm>
              <a:off x="1012450" y="1972700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0"/>
            <p:cNvSpPr/>
            <p:nvPr/>
          </p:nvSpPr>
          <p:spPr>
            <a:xfrm>
              <a:off x="1012450" y="1960375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0"/>
            <p:cNvSpPr/>
            <p:nvPr/>
          </p:nvSpPr>
          <p:spPr>
            <a:xfrm>
              <a:off x="1012450" y="1948050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0"/>
            <p:cNvSpPr/>
            <p:nvPr/>
          </p:nvSpPr>
          <p:spPr>
            <a:xfrm>
              <a:off x="1012450" y="19354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0"/>
            <p:cNvSpPr/>
            <p:nvPr/>
          </p:nvSpPr>
          <p:spPr>
            <a:xfrm>
              <a:off x="1012450" y="1923075"/>
              <a:ext cx="12325" cy="12375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0"/>
            <p:cNvSpPr/>
            <p:nvPr/>
          </p:nvSpPr>
          <p:spPr>
            <a:xfrm>
              <a:off x="1012450" y="1910775"/>
              <a:ext cx="12325" cy="12325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0"/>
            <p:cNvSpPr/>
            <p:nvPr/>
          </p:nvSpPr>
          <p:spPr>
            <a:xfrm>
              <a:off x="1012450" y="1898150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0"/>
            <p:cNvSpPr/>
            <p:nvPr/>
          </p:nvSpPr>
          <p:spPr>
            <a:xfrm>
              <a:off x="1012450" y="1885800"/>
              <a:ext cx="12325" cy="12375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0"/>
            <p:cNvSpPr/>
            <p:nvPr/>
          </p:nvSpPr>
          <p:spPr>
            <a:xfrm>
              <a:off x="1012450" y="187317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0"/>
            <p:cNvSpPr/>
            <p:nvPr/>
          </p:nvSpPr>
          <p:spPr>
            <a:xfrm>
              <a:off x="1012450" y="1860850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0"/>
            <p:cNvSpPr/>
            <p:nvPr/>
          </p:nvSpPr>
          <p:spPr>
            <a:xfrm>
              <a:off x="1012450" y="1848525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0"/>
            <p:cNvSpPr/>
            <p:nvPr/>
          </p:nvSpPr>
          <p:spPr>
            <a:xfrm>
              <a:off x="999800" y="1997650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0"/>
            <p:cNvSpPr/>
            <p:nvPr/>
          </p:nvSpPr>
          <p:spPr>
            <a:xfrm>
              <a:off x="999800" y="1985325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0"/>
            <p:cNvSpPr/>
            <p:nvPr/>
          </p:nvSpPr>
          <p:spPr>
            <a:xfrm>
              <a:off x="999800" y="1972700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0"/>
            <p:cNvSpPr/>
            <p:nvPr/>
          </p:nvSpPr>
          <p:spPr>
            <a:xfrm>
              <a:off x="999800" y="1960375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0"/>
            <p:cNvSpPr/>
            <p:nvPr/>
          </p:nvSpPr>
          <p:spPr>
            <a:xfrm>
              <a:off x="999800" y="194805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0"/>
            <p:cNvSpPr/>
            <p:nvPr/>
          </p:nvSpPr>
          <p:spPr>
            <a:xfrm>
              <a:off x="999800" y="1935425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0"/>
            <p:cNvSpPr/>
            <p:nvPr/>
          </p:nvSpPr>
          <p:spPr>
            <a:xfrm>
              <a:off x="999800" y="1923075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0"/>
            <p:cNvSpPr/>
            <p:nvPr/>
          </p:nvSpPr>
          <p:spPr>
            <a:xfrm>
              <a:off x="999800" y="1910775"/>
              <a:ext cx="12675" cy="12325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0"/>
            <p:cNvSpPr/>
            <p:nvPr/>
          </p:nvSpPr>
          <p:spPr>
            <a:xfrm>
              <a:off x="999800" y="1898150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0"/>
            <p:cNvSpPr/>
            <p:nvPr/>
          </p:nvSpPr>
          <p:spPr>
            <a:xfrm>
              <a:off x="999800" y="1885800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0"/>
            <p:cNvSpPr/>
            <p:nvPr/>
          </p:nvSpPr>
          <p:spPr>
            <a:xfrm>
              <a:off x="999800" y="1873175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0"/>
            <p:cNvSpPr/>
            <p:nvPr/>
          </p:nvSpPr>
          <p:spPr>
            <a:xfrm>
              <a:off x="999800" y="186085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0"/>
            <p:cNvSpPr/>
            <p:nvPr/>
          </p:nvSpPr>
          <p:spPr>
            <a:xfrm>
              <a:off x="999800" y="1848525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0"/>
            <p:cNvSpPr/>
            <p:nvPr/>
          </p:nvSpPr>
          <p:spPr>
            <a:xfrm>
              <a:off x="999800" y="1835875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0"/>
            <p:cNvSpPr/>
            <p:nvPr/>
          </p:nvSpPr>
          <p:spPr>
            <a:xfrm>
              <a:off x="987475" y="199765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0"/>
            <p:cNvSpPr/>
            <p:nvPr/>
          </p:nvSpPr>
          <p:spPr>
            <a:xfrm>
              <a:off x="987475" y="19853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0"/>
            <p:cNvSpPr/>
            <p:nvPr/>
          </p:nvSpPr>
          <p:spPr>
            <a:xfrm>
              <a:off x="987475" y="19727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0"/>
            <p:cNvSpPr/>
            <p:nvPr/>
          </p:nvSpPr>
          <p:spPr>
            <a:xfrm>
              <a:off x="987451" y="19603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0"/>
            <p:cNvSpPr/>
            <p:nvPr/>
          </p:nvSpPr>
          <p:spPr>
            <a:xfrm>
              <a:off x="987451" y="19480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0"/>
            <p:cNvSpPr/>
            <p:nvPr/>
          </p:nvSpPr>
          <p:spPr>
            <a:xfrm>
              <a:off x="987451" y="19354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0"/>
            <p:cNvSpPr/>
            <p:nvPr/>
          </p:nvSpPr>
          <p:spPr>
            <a:xfrm>
              <a:off x="987451" y="1923133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0"/>
            <p:cNvSpPr/>
            <p:nvPr/>
          </p:nvSpPr>
          <p:spPr>
            <a:xfrm>
              <a:off x="987451" y="1910833"/>
              <a:ext cx="12350" cy="12325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0"/>
            <p:cNvSpPr/>
            <p:nvPr/>
          </p:nvSpPr>
          <p:spPr>
            <a:xfrm>
              <a:off x="987451" y="1898208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0"/>
            <p:cNvSpPr/>
            <p:nvPr/>
          </p:nvSpPr>
          <p:spPr>
            <a:xfrm>
              <a:off x="987451" y="1885858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0"/>
            <p:cNvSpPr/>
            <p:nvPr/>
          </p:nvSpPr>
          <p:spPr>
            <a:xfrm>
              <a:off x="987451" y="1873233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0"/>
            <p:cNvSpPr/>
            <p:nvPr/>
          </p:nvSpPr>
          <p:spPr>
            <a:xfrm>
              <a:off x="987451" y="1860908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0"/>
            <p:cNvSpPr/>
            <p:nvPr/>
          </p:nvSpPr>
          <p:spPr>
            <a:xfrm>
              <a:off x="987451" y="1848583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0"/>
            <p:cNvSpPr/>
            <p:nvPr/>
          </p:nvSpPr>
          <p:spPr>
            <a:xfrm>
              <a:off x="987475" y="1835875"/>
              <a:ext cx="12350" cy="12675"/>
            </a:xfrm>
            <a:custGeom>
              <a:avLst/>
              <a:gdLst/>
              <a:ahLst/>
              <a:cxnLst/>
              <a:rect l="l" t="t" r="r" b="b"/>
              <a:pathLst>
                <a:path w="494" h="507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0"/>
            <p:cNvSpPr/>
            <p:nvPr/>
          </p:nvSpPr>
          <p:spPr>
            <a:xfrm>
              <a:off x="974850" y="19976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0"/>
            <p:cNvSpPr/>
            <p:nvPr/>
          </p:nvSpPr>
          <p:spPr>
            <a:xfrm>
              <a:off x="974850" y="19853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0"/>
            <p:cNvSpPr/>
            <p:nvPr/>
          </p:nvSpPr>
          <p:spPr>
            <a:xfrm>
              <a:off x="974826" y="19727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0"/>
            <p:cNvSpPr/>
            <p:nvPr/>
          </p:nvSpPr>
          <p:spPr>
            <a:xfrm>
              <a:off x="974826" y="19603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0"/>
            <p:cNvSpPr/>
            <p:nvPr/>
          </p:nvSpPr>
          <p:spPr>
            <a:xfrm>
              <a:off x="974826" y="19480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0"/>
            <p:cNvSpPr/>
            <p:nvPr/>
          </p:nvSpPr>
          <p:spPr>
            <a:xfrm>
              <a:off x="974826" y="19354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0"/>
            <p:cNvSpPr/>
            <p:nvPr/>
          </p:nvSpPr>
          <p:spPr>
            <a:xfrm>
              <a:off x="974826" y="19230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0"/>
            <p:cNvSpPr/>
            <p:nvPr/>
          </p:nvSpPr>
          <p:spPr>
            <a:xfrm>
              <a:off x="974826" y="1910833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0"/>
            <p:cNvSpPr/>
            <p:nvPr/>
          </p:nvSpPr>
          <p:spPr>
            <a:xfrm>
              <a:off x="974826" y="1898208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0"/>
            <p:cNvSpPr/>
            <p:nvPr/>
          </p:nvSpPr>
          <p:spPr>
            <a:xfrm>
              <a:off x="974826" y="1885858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0"/>
            <p:cNvSpPr/>
            <p:nvPr/>
          </p:nvSpPr>
          <p:spPr>
            <a:xfrm>
              <a:off x="974826" y="1873233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0"/>
            <p:cNvSpPr/>
            <p:nvPr/>
          </p:nvSpPr>
          <p:spPr>
            <a:xfrm>
              <a:off x="974826" y="18609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0"/>
            <p:cNvSpPr/>
            <p:nvPr/>
          </p:nvSpPr>
          <p:spPr>
            <a:xfrm>
              <a:off x="974826" y="18485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0"/>
            <p:cNvSpPr/>
            <p:nvPr/>
          </p:nvSpPr>
          <p:spPr>
            <a:xfrm>
              <a:off x="974850" y="1835875"/>
              <a:ext cx="12650" cy="12675"/>
            </a:xfrm>
            <a:custGeom>
              <a:avLst/>
              <a:gdLst/>
              <a:ahLst/>
              <a:cxnLst/>
              <a:rect l="l" t="t" r="r" b="b"/>
              <a:pathLst>
                <a:path w="506" h="507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0"/>
            <p:cNvSpPr/>
            <p:nvPr/>
          </p:nvSpPr>
          <p:spPr>
            <a:xfrm>
              <a:off x="962525" y="199765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0"/>
            <p:cNvSpPr/>
            <p:nvPr/>
          </p:nvSpPr>
          <p:spPr>
            <a:xfrm>
              <a:off x="962525" y="19853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0"/>
            <p:cNvSpPr/>
            <p:nvPr/>
          </p:nvSpPr>
          <p:spPr>
            <a:xfrm>
              <a:off x="962501" y="19727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0"/>
            <p:cNvSpPr/>
            <p:nvPr/>
          </p:nvSpPr>
          <p:spPr>
            <a:xfrm>
              <a:off x="962501" y="19603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0"/>
            <p:cNvSpPr/>
            <p:nvPr/>
          </p:nvSpPr>
          <p:spPr>
            <a:xfrm>
              <a:off x="962501" y="19480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0"/>
            <p:cNvSpPr/>
            <p:nvPr/>
          </p:nvSpPr>
          <p:spPr>
            <a:xfrm>
              <a:off x="962501" y="19354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0"/>
            <p:cNvSpPr/>
            <p:nvPr/>
          </p:nvSpPr>
          <p:spPr>
            <a:xfrm>
              <a:off x="962501" y="192307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0"/>
            <p:cNvSpPr/>
            <p:nvPr/>
          </p:nvSpPr>
          <p:spPr>
            <a:xfrm>
              <a:off x="962525" y="1910775"/>
              <a:ext cx="12350" cy="12325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0"/>
            <p:cNvSpPr/>
            <p:nvPr/>
          </p:nvSpPr>
          <p:spPr>
            <a:xfrm>
              <a:off x="962525" y="189815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0"/>
            <p:cNvSpPr/>
            <p:nvPr/>
          </p:nvSpPr>
          <p:spPr>
            <a:xfrm>
              <a:off x="962525" y="188580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0"/>
            <p:cNvSpPr/>
            <p:nvPr/>
          </p:nvSpPr>
          <p:spPr>
            <a:xfrm>
              <a:off x="962501" y="1873233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0"/>
            <p:cNvSpPr/>
            <p:nvPr/>
          </p:nvSpPr>
          <p:spPr>
            <a:xfrm>
              <a:off x="962501" y="1860908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0"/>
            <p:cNvSpPr/>
            <p:nvPr/>
          </p:nvSpPr>
          <p:spPr>
            <a:xfrm>
              <a:off x="962501" y="1848583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0"/>
            <p:cNvSpPr/>
            <p:nvPr/>
          </p:nvSpPr>
          <p:spPr>
            <a:xfrm>
              <a:off x="962525" y="1835904"/>
              <a:ext cx="12350" cy="12675"/>
            </a:xfrm>
            <a:custGeom>
              <a:avLst/>
              <a:gdLst/>
              <a:ahLst/>
              <a:cxnLst/>
              <a:rect l="l" t="t" r="r" b="b"/>
              <a:pathLst>
                <a:path w="494" h="507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0"/>
            <p:cNvSpPr/>
            <p:nvPr/>
          </p:nvSpPr>
          <p:spPr>
            <a:xfrm>
              <a:off x="949900" y="19976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0"/>
            <p:cNvSpPr/>
            <p:nvPr/>
          </p:nvSpPr>
          <p:spPr>
            <a:xfrm>
              <a:off x="949900" y="19853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0"/>
            <p:cNvSpPr/>
            <p:nvPr/>
          </p:nvSpPr>
          <p:spPr>
            <a:xfrm>
              <a:off x="949876" y="19727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0"/>
            <p:cNvSpPr/>
            <p:nvPr/>
          </p:nvSpPr>
          <p:spPr>
            <a:xfrm>
              <a:off x="949876" y="19603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0"/>
            <p:cNvSpPr/>
            <p:nvPr/>
          </p:nvSpPr>
          <p:spPr>
            <a:xfrm>
              <a:off x="949876" y="19480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0"/>
            <p:cNvSpPr/>
            <p:nvPr/>
          </p:nvSpPr>
          <p:spPr>
            <a:xfrm>
              <a:off x="949876" y="19354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0"/>
            <p:cNvSpPr/>
            <p:nvPr/>
          </p:nvSpPr>
          <p:spPr>
            <a:xfrm>
              <a:off x="949900" y="19230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0"/>
            <p:cNvSpPr/>
            <p:nvPr/>
          </p:nvSpPr>
          <p:spPr>
            <a:xfrm>
              <a:off x="949900" y="1910775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0"/>
            <p:cNvSpPr/>
            <p:nvPr/>
          </p:nvSpPr>
          <p:spPr>
            <a:xfrm>
              <a:off x="949900" y="18981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0"/>
            <p:cNvSpPr/>
            <p:nvPr/>
          </p:nvSpPr>
          <p:spPr>
            <a:xfrm>
              <a:off x="949900" y="1885979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0"/>
            <p:cNvSpPr/>
            <p:nvPr/>
          </p:nvSpPr>
          <p:spPr>
            <a:xfrm>
              <a:off x="949900" y="1873354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0"/>
            <p:cNvSpPr/>
            <p:nvPr/>
          </p:nvSpPr>
          <p:spPr>
            <a:xfrm>
              <a:off x="949876" y="18609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0"/>
            <p:cNvSpPr/>
            <p:nvPr/>
          </p:nvSpPr>
          <p:spPr>
            <a:xfrm>
              <a:off x="949876" y="18485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0"/>
            <p:cNvSpPr/>
            <p:nvPr/>
          </p:nvSpPr>
          <p:spPr>
            <a:xfrm>
              <a:off x="949900" y="1835904"/>
              <a:ext cx="12650" cy="12675"/>
            </a:xfrm>
            <a:custGeom>
              <a:avLst/>
              <a:gdLst/>
              <a:ahLst/>
              <a:cxnLst/>
              <a:rect l="l" t="t" r="r" b="b"/>
              <a:pathLst>
                <a:path w="506" h="507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0"/>
            <p:cNvSpPr/>
            <p:nvPr/>
          </p:nvSpPr>
          <p:spPr>
            <a:xfrm>
              <a:off x="937275" y="19976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0"/>
            <p:cNvSpPr/>
            <p:nvPr/>
          </p:nvSpPr>
          <p:spPr>
            <a:xfrm>
              <a:off x="937275" y="19853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0"/>
            <p:cNvSpPr/>
            <p:nvPr/>
          </p:nvSpPr>
          <p:spPr>
            <a:xfrm>
              <a:off x="937275" y="19727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0"/>
            <p:cNvSpPr/>
            <p:nvPr/>
          </p:nvSpPr>
          <p:spPr>
            <a:xfrm>
              <a:off x="937251" y="19603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0"/>
            <p:cNvSpPr/>
            <p:nvPr/>
          </p:nvSpPr>
          <p:spPr>
            <a:xfrm>
              <a:off x="937275" y="19480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0"/>
            <p:cNvSpPr/>
            <p:nvPr/>
          </p:nvSpPr>
          <p:spPr>
            <a:xfrm>
              <a:off x="937275" y="19354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0"/>
            <p:cNvSpPr/>
            <p:nvPr/>
          </p:nvSpPr>
          <p:spPr>
            <a:xfrm>
              <a:off x="937275" y="19230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0"/>
            <p:cNvSpPr/>
            <p:nvPr/>
          </p:nvSpPr>
          <p:spPr>
            <a:xfrm>
              <a:off x="937251" y="1910775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0"/>
            <p:cNvSpPr/>
            <p:nvPr/>
          </p:nvSpPr>
          <p:spPr>
            <a:xfrm>
              <a:off x="937251" y="18981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0"/>
            <p:cNvSpPr/>
            <p:nvPr/>
          </p:nvSpPr>
          <p:spPr>
            <a:xfrm>
              <a:off x="937275" y="1885979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0"/>
            <p:cNvSpPr/>
            <p:nvPr/>
          </p:nvSpPr>
          <p:spPr>
            <a:xfrm>
              <a:off x="937275" y="1873354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0"/>
            <p:cNvSpPr/>
            <p:nvPr/>
          </p:nvSpPr>
          <p:spPr>
            <a:xfrm>
              <a:off x="937251" y="18609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0"/>
            <p:cNvSpPr/>
            <p:nvPr/>
          </p:nvSpPr>
          <p:spPr>
            <a:xfrm>
              <a:off x="937251" y="18485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0"/>
            <p:cNvSpPr/>
            <p:nvPr/>
          </p:nvSpPr>
          <p:spPr>
            <a:xfrm>
              <a:off x="937275" y="1835904"/>
              <a:ext cx="12650" cy="12675"/>
            </a:xfrm>
            <a:custGeom>
              <a:avLst/>
              <a:gdLst/>
              <a:ahLst/>
              <a:cxnLst/>
              <a:rect l="l" t="t" r="r" b="b"/>
              <a:pathLst>
                <a:path w="506" h="507" extrusionOk="0">
                  <a:moveTo>
                    <a:pt x="0" y="1"/>
                  </a:moveTo>
                  <a:lnTo>
                    <a:pt x="0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0"/>
            <p:cNvSpPr/>
            <p:nvPr/>
          </p:nvSpPr>
          <p:spPr>
            <a:xfrm>
              <a:off x="924925" y="1997650"/>
              <a:ext cx="12375" cy="12375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0"/>
            <p:cNvSpPr/>
            <p:nvPr/>
          </p:nvSpPr>
          <p:spPr>
            <a:xfrm>
              <a:off x="924925" y="1985325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0"/>
            <p:cNvSpPr/>
            <p:nvPr/>
          </p:nvSpPr>
          <p:spPr>
            <a:xfrm>
              <a:off x="924925" y="1972700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0"/>
            <p:cNvSpPr/>
            <p:nvPr/>
          </p:nvSpPr>
          <p:spPr>
            <a:xfrm>
              <a:off x="924901" y="1960375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0"/>
            <p:cNvSpPr/>
            <p:nvPr/>
          </p:nvSpPr>
          <p:spPr>
            <a:xfrm>
              <a:off x="924925" y="1948050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0"/>
            <p:cNvSpPr/>
            <p:nvPr/>
          </p:nvSpPr>
          <p:spPr>
            <a:xfrm>
              <a:off x="924925" y="1935425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0"/>
            <p:cNvSpPr/>
            <p:nvPr/>
          </p:nvSpPr>
          <p:spPr>
            <a:xfrm>
              <a:off x="924901" y="1923075"/>
              <a:ext cx="12375" cy="12375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0"/>
            <p:cNvSpPr/>
            <p:nvPr/>
          </p:nvSpPr>
          <p:spPr>
            <a:xfrm>
              <a:off x="924901" y="1910775"/>
              <a:ext cx="12375" cy="12325"/>
            </a:xfrm>
            <a:custGeom>
              <a:avLst/>
              <a:gdLst/>
              <a:ahLst/>
              <a:cxnLst/>
              <a:rect l="l" t="t" r="r" b="b"/>
              <a:pathLst>
                <a:path w="495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0"/>
            <p:cNvSpPr/>
            <p:nvPr/>
          </p:nvSpPr>
          <p:spPr>
            <a:xfrm>
              <a:off x="924901" y="1898150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0"/>
            <p:cNvSpPr/>
            <p:nvPr/>
          </p:nvSpPr>
          <p:spPr>
            <a:xfrm>
              <a:off x="924925" y="1885979"/>
              <a:ext cx="12375" cy="12375"/>
            </a:xfrm>
            <a:custGeom>
              <a:avLst/>
              <a:gdLst/>
              <a:ahLst/>
              <a:cxnLst/>
              <a:rect l="l" t="t" r="r" b="b"/>
              <a:pathLst>
                <a:path w="495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0"/>
            <p:cNvSpPr/>
            <p:nvPr/>
          </p:nvSpPr>
          <p:spPr>
            <a:xfrm>
              <a:off x="924925" y="1873354"/>
              <a:ext cx="12375" cy="12650"/>
            </a:xfrm>
            <a:custGeom>
              <a:avLst/>
              <a:gdLst/>
              <a:ahLst/>
              <a:cxnLst/>
              <a:rect l="l" t="t" r="r" b="b"/>
              <a:pathLst>
                <a:path w="495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0"/>
            <p:cNvSpPr/>
            <p:nvPr/>
          </p:nvSpPr>
          <p:spPr>
            <a:xfrm>
              <a:off x="924901" y="1860908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0"/>
            <p:cNvSpPr/>
            <p:nvPr/>
          </p:nvSpPr>
          <p:spPr>
            <a:xfrm>
              <a:off x="924901" y="1848583"/>
              <a:ext cx="12375" cy="12350"/>
            </a:xfrm>
            <a:custGeom>
              <a:avLst/>
              <a:gdLst/>
              <a:ahLst/>
              <a:cxnLst/>
              <a:rect l="l" t="t" r="r" b="b"/>
              <a:pathLst>
                <a:path w="495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0"/>
            <p:cNvSpPr/>
            <p:nvPr/>
          </p:nvSpPr>
          <p:spPr>
            <a:xfrm>
              <a:off x="924925" y="1835904"/>
              <a:ext cx="12375" cy="12675"/>
            </a:xfrm>
            <a:custGeom>
              <a:avLst/>
              <a:gdLst/>
              <a:ahLst/>
              <a:cxnLst/>
              <a:rect l="l" t="t" r="r" b="b"/>
              <a:pathLst>
                <a:path w="495" h="507" extrusionOk="0">
                  <a:moveTo>
                    <a:pt x="1" y="1"/>
                  </a:moveTo>
                  <a:lnTo>
                    <a:pt x="1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0"/>
            <p:cNvSpPr/>
            <p:nvPr/>
          </p:nvSpPr>
          <p:spPr>
            <a:xfrm>
              <a:off x="912300" y="19976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0"/>
            <p:cNvSpPr/>
            <p:nvPr/>
          </p:nvSpPr>
          <p:spPr>
            <a:xfrm>
              <a:off x="912300" y="198532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0"/>
            <p:cNvSpPr/>
            <p:nvPr/>
          </p:nvSpPr>
          <p:spPr>
            <a:xfrm>
              <a:off x="912300" y="197270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0"/>
            <p:cNvSpPr/>
            <p:nvPr/>
          </p:nvSpPr>
          <p:spPr>
            <a:xfrm>
              <a:off x="912300" y="1960375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0"/>
            <p:cNvSpPr/>
            <p:nvPr/>
          </p:nvSpPr>
          <p:spPr>
            <a:xfrm>
              <a:off x="912300" y="1948050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0"/>
            <p:cNvSpPr/>
            <p:nvPr/>
          </p:nvSpPr>
          <p:spPr>
            <a:xfrm>
              <a:off x="912300" y="1935425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0"/>
            <p:cNvSpPr/>
            <p:nvPr/>
          </p:nvSpPr>
          <p:spPr>
            <a:xfrm>
              <a:off x="912276" y="1923075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0"/>
            <p:cNvSpPr/>
            <p:nvPr/>
          </p:nvSpPr>
          <p:spPr>
            <a:xfrm>
              <a:off x="912276" y="1910775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0"/>
            <p:cNvSpPr/>
            <p:nvPr/>
          </p:nvSpPr>
          <p:spPr>
            <a:xfrm>
              <a:off x="912276" y="1898150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0"/>
            <p:cNvSpPr/>
            <p:nvPr/>
          </p:nvSpPr>
          <p:spPr>
            <a:xfrm>
              <a:off x="912300" y="1885979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0"/>
            <p:cNvSpPr/>
            <p:nvPr/>
          </p:nvSpPr>
          <p:spPr>
            <a:xfrm>
              <a:off x="912300" y="1873511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0"/>
            <p:cNvSpPr/>
            <p:nvPr/>
          </p:nvSpPr>
          <p:spPr>
            <a:xfrm>
              <a:off x="912276" y="18609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0"/>
            <p:cNvSpPr/>
            <p:nvPr/>
          </p:nvSpPr>
          <p:spPr>
            <a:xfrm>
              <a:off x="912276" y="18485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0"/>
            <p:cNvSpPr/>
            <p:nvPr/>
          </p:nvSpPr>
          <p:spPr>
            <a:xfrm>
              <a:off x="912300" y="1835904"/>
              <a:ext cx="12650" cy="12675"/>
            </a:xfrm>
            <a:custGeom>
              <a:avLst/>
              <a:gdLst/>
              <a:ahLst/>
              <a:cxnLst/>
              <a:rect l="l" t="t" r="r" b="b"/>
              <a:pathLst>
                <a:path w="506" h="507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0"/>
            <p:cNvSpPr/>
            <p:nvPr/>
          </p:nvSpPr>
          <p:spPr>
            <a:xfrm>
              <a:off x="900000" y="1997650"/>
              <a:ext cx="12325" cy="12375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0"/>
            <p:cNvSpPr/>
            <p:nvPr/>
          </p:nvSpPr>
          <p:spPr>
            <a:xfrm>
              <a:off x="900000" y="1985325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0"/>
            <p:cNvSpPr/>
            <p:nvPr/>
          </p:nvSpPr>
          <p:spPr>
            <a:xfrm>
              <a:off x="900000" y="1972700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0"/>
            <p:cNvSpPr/>
            <p:nvPr/>
          </p:nvSpPr>
          <p:spPr>
            <a:xfrm>
              <a:off x="900000" y="1960375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0"/>
            <p:cNvSpPr/>
            <p:nvPr/>
          </p:nvSpPr>
          <p:spPr>
            <a:xfrm>
              <a:off x="900000" y="1948050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0"/>
            <p:cNvSpPr/>
            <p:nvPr/>
          </p:nvSpPr>
          <p:spPr>
            <a:xfrm>
              <a:off x="900000" y="1935425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0"/>
            <p:cNvSpPr/>
            <p:nvPr/>
          </p:nvSpPr>
          <p:spPr>
            <a:xfrm>
              <a:off x="899976" y="1923075"/>
              <a:ext cx="12325" cy="12375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0"/>
            <p:cNvSpPr/>
            <p:nvPr/>
          </p:nvSpPr>
          <p:spPr>
            <a:xfrm>
              <a:off x="899976" y="1910775"/>
              <a:ext cx="12325" cy="12325"/>
            </a:xfrm>
            <a:custGeom>
              <a:avLst/>
              <a:gdLst/>
              <a:ahLst/>
              <a:cxnLst/>
              <a:rect l="l" t="t" r="r" b="b"/>
              <a:pathLst>
                <a:path w="493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0"/>
            <p:cNvSpPr/>
            <p:nvPr/>
          </p:nvSpPr>
          <p:spPr>
            <a:xfrm>
              <a:off x="900000" y="1898150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0"/>
            <p:cNvSpPr/>
            <p:nvPr/>
          </p:nvSpPr>
          <p:spPr>
            <a:xfrm>
              <a:off x="900000" y="1885979"/>
              <a:ext cx="12325" cy="12375"/>
            </a:xfrm>
            <a:custGeom>
              <a:avLst/>
              <a:gdLst/>
              <a:ahLst/>
              <a:cxnLst/>
              <a:rect l="l" t="t" r="r" b="b"/>
              <a:pathLst>
                <a:path w="493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0"/>
            <p:cNvSpPr/>
            <p:nvPr/>
          </p:nvSpPr>
          <p:spPr>
            <a:xfrm>
              <a:off x="899976" y="1873233"/>
              <a:ext cx="12325" cy="12650"/>
            </a:xfrm>
            <a:custGeom>
              <a:avLst/>
              <a:gdLst/>
              <a:ahLst/>
              <a:cxnLst/>
              <a:rect l="l" t="t" r="r" b="b"/>
              <a:pathLst>
                <a:path w="493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0"/>
            <p:cNvSpPr/>
            <p:nvPr/>
          </p:nvSpPr>
          <p:spPr>
            <a:xfrm>
              <a:off x="899976" y="1860908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0"/>
            <p:cNvSpPr/>
            <p:nvPr/>
          </p:nvSpPr>
          <p:spPr>
            <a:xfrm>
              <a:off x="899976" y="1848583"/>
              <a:ext cx="12325" cy="12350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0"/>
            <p:cNvSpPr/>
            <p:nvPr/>
          </p:nvSpPr>
          <p:spPr>
            <a:xfrm>
              <a:off x="900000" y="1835904"/>
              <a:ext cx="12325" cy="12675"/>
            </a:xfrm>
            <a:custGeom>
              <a:avLst/>
              <a:gdLst/>
              <a:ahLst/>
              <a:cxnLst/>
              <a:rect l="l" t="t" r="r" b="b"/>
              <a:pathLst>
                <a:path w="493" h="507" extrusionOk="0">
                  <a:moveTo>
                    <a:pt x="0" y="1"/>
                  </a:moveTo>
                  <a:lnTo>
                    <a:pt x="0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0"/>
            <p:cNvSpPr/>
            <p:nvPr/>
          </p:nvSpPr>
          <p:spPr>
            <a:xfrm>
              <a:off x="887350" y="1997650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0"/>
            <p:cNvSpPr/>
            <p:nvPr/>
          </p:nvSpPr>
          <p:spPr>
            <a:xfrm>
              <a:off x="887350" y="1985325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0"/>
            <p:cNvSpPr/>
            <p:nvPr/>
          </p:nvSpPr>
          <p:spPr>
            <a:xfrm>
              <a:off x="887350" y="1972700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0"/>
            <p:cNvSpPr/>
            <p:nvPr/>
          </p:nvSpPr>
          <p:spPr>
            <a:xfrm>
              <a:off x="887350" y="1960375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0"/>
            <p:cNvSpPr/>
            <p:nvPr/>
          </p:nvSpPr>
          <p:spPr>
            <a:xfrm>
              <a:off x="887350" y="1948050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0"/>
            <p:cNvSpPr/>
            <p:nvPr/>
          </p:nvSpPr>
          <p:spPr>
            <a:xfrm>
              <a:off x="887350" y="1935425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0"/>
            <p:cNvSpPr/>
            <p:nvPr/>
          </p:nvSpPr>
          <p:spPr>
            <a:xfrm>
              <a:off x="887326" y="1923075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1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0"/>
            <p:cNvSpPr/>
            <p:nvPr/>
          </p:nvSpPr>
          <p:spPr>
            <a:xfrm>
              <a:off x="887326" y="1910775"/>
              <a:ext cx="12675" cy="12325"/>
            </a:xfrm>
            <a:custGeom>
              <a:avLst/>
              <a:gdLst/>
              <a:ahLst/>
              <a:cxnLst/>
              <a:rect l="l" t="t" r="r" b="b"/>
              <a:pathLst>
                <a:path w="507" h="493" extrusionOk="0">
                  <a:moveTo>
                    <a:pt x="1" y="0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0"/>
            <p:cNvSpPr/>
            <p:nvPr/>
          </p:nvSpPr>
          <p:spPr>
            <a:xfrm>
              <a:off x="887326" y="1898150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0"/>
            <p:cNvSpPr/>
            <p:nvPr/>
          </p:nvSpPr>
          <p:spPr>
            <a:xfrm>
              <a:off x="887326" y="1885800"/>
              <a:ext cx="12675" cy="12375"/>
            </a:xfrm>
            <a:custGeom>
              <a:avLst/>
              <a:gdLst/>
              <a:ahLst/>
              <a:cxnLst/>
              <a:rect l="l" t="t" r="r" b="b"/>
              <a:pathLst>
                <a:path w="507" h="495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0"/>
            <p:cNvSpPr/>
            <p:nvPr/>
          </p:nvSpPr>
          <p:spPr>
            <a:xfrm>
              <a:off x="887326" y="1873233"/>
              <a:ext cx="12675" cy="12650"/>
            </a:xfrm>
            <a:custGeom>
              <a:avLst/>
              <a:gdLst/>
              <a:ahLst/>
              <a:cxnLst/>
              <a:rect l="l" t="t" r="r" b="b"/>
              <a:pathLst>
                <a:path w="507" h="506" extrusionOk="0">
                  <a:moveTo>
                    <a:pt x="1" y="0"/>
                  </a:moveTo>
                  <a:lnTo>
                    <a:pt x="1" y="505"/>
                  </a:lnTo>
                  <a:lnTo>
                    <a:pt x="506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0"/>
            <p:cNvSpPr/>
            <p:nvPr/>
          </p:nvSpPr>
          <p:spPr>
            <a:xfrm>
              <a:off x="887326" y="1860908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1"/>
                  </a:moveTo>
                  <a:lnTo>
                    <a:pt x="1" y="493"/>
                  </a:lnTo>
                  <a:lnTo>
                    <a:pt x="506" y="493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0"/>
            <p:cNvSpPr/>
            <p:nvPr/>
          </p:nvSpPr>
          <p:spPr>
            <a:xfrm>
              <a:off x="887326" y="1848583"/>
              <a:ext cx="12675" cy="12350"/>
            </a:xfrm>
            <a:custGeom>
              <a:avLst/>
              <a:gdLst/>
              <a:ahLst/>
              <a:cxnLst/>
              <a:rect l="l" t="t" r="r" b="b"/>
              <a:pathLst>
                <a:path w="507" h="494" extrusionOk="0">
                  <a:moveTo>
                    <a:pt x="1" y="0"/>
                  </a:moveTo>
                  <a:lnTo>
                    <a:pt x="1" y="494"/>
                  </a:lnTo>
                  <a:lnTo>
                    <a:pt x="506" y="49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0"/>
            <p:cNvSpPr/>
            <p:nvPr/>
          </p:nvSpPr>
          <p:spPr>
            <a:xfrm>
              <a:off x="887350" y="1835904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0"/>
            <p:cNvSpPr/>
            <p:nvPr/>
          </p:nvSpPr>
          <p:spPr>
            <a:xfrm>
              <a:off x="875025" y="199765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0"/>
            <p:cNvSpPr/>
            <p:nvPr/>
          </p:nvSpPr>
          <p:spPr>
            <a:xfrm>
              <a:off x="875025" y="19853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873835">
                <a:alpha val="89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0"/>
            <p:cNvSpPr/>
            <p:nvPr/>
          </p:nvSpPr>
          <p:spPr>
            <a:xfrm>
              <a:off x="875025" y="19727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0"/>
            <p:cNvSpPr/>
            <p:nvPr/>
          </p:nvSpPr>
          <p:spPr>
            <a:xfrm>
              <a:off x="875025" y="19603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0"/>
            <p:cNvSpPr/>
            <p:nvPr/>
          </p:nvSpPr>
          <p:spPr>
            <a:xfrm>
              <a:off x="875025" y="19480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0"/>
            <p:cNvSpPr/>
            <p:nvPr/>
          </p:nvSpPr>
          <p:spPr>
            <a:xfrm>
              <a:off x="875025" y="19354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0"/>
            <p:cNvSpPr/>
            <p:nvPr/>
          </p:nvSpPr>
          <p:spPr>
            <a:xfrm>
              <a:off x="875001" y="192307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1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0"/>
            <p:cNvSpPr/>
            <p:nvPr/>
          </p:nvSpPr>
          <p:spPr>
            <a:xfrm>
              <a:off x="875001" y="1910775"/>
              <a:ext cx="12350" cy="12325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0" y="0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0"/>
            <p:cNvSpPr/>
            <p:nvPr/>
          </p:nvSpPr>
          <p:spPr>
            <a:xfrm>
              <a:off x="875001" y="189815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0"/>
            <p:cNvSpPr/>
            <p:nvPr/>
          </p:nvSpPr>
          <p:spPr>
            <a:xfrm>
              <a:off x="875001" y="188580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0"/>
            <p:cNvSpPr/>
            <p:nvPr/>
          </p:nvSpPr>
          <p:spPr>
            <a:xfrm>
              <a:off x="875001" y="1873233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0" y="0"/>
                  </a:moveTo>
                  <a:lnTo>
                    <a:pt x="0" y="505"/>
                  </a:lnTo>
                  <a:lnTo>
                    <a:pt x="494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0"/>
            <p:cNvSpPr/>
            <p:nvPr/>
          </p:nvSpPr>
          <p:spPr>
            <a:xfrm>
              <a:off x="875001" y="1860908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1"/>
                  </a:moveTo>
                  <a:lnTo>
                    <a:pt x="0" y="493"/>
                  </a:lnTo>
                  <a:lnTo>
                    <a:pt x="494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0"/>
            <p:cNvSpPr/>
            <p:nvPr/>
          </p:nvSpPr>
          <p:spPr>
            <a:xfrm>
              <a:off x="875001" y="1848583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0" y="0"/>
                  </a:moveTo>
                  <a:lnTo>
                    <a:pt x="0" y="494"/>
                  </a:lnTo>
                  <a:lnTo>
                    <a:pt x="494" y="494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0"/>
            <p:cNvSpPr/>
            <p:nvPr/>
          </p:nvSpPr>
          <p:spPr>
            <a:xfrm>
              <a:off x="875025" y="1835904"/>
              <a:ext cx="12350" cy="12675"/>
            </a:xfrm>
            <a:custGeom>
              <a:avLst/>
              <a:gdLst/>
              <a:ahLst/>
              <a:cxnLst/>
              <a:rect l="l" t="t" r="r" b="b"/>
              <a:pathLst>
                <a:path w="494" h="507" extrusionOk="0">
                  <a:moveTo>
                    <a:pt x="0" y="1"/>
                  </a:moveTo>
                  <a:lnTo>
                    <a:pt x="0" y="506"/>
                  </a:lnTo>
                  <a:lnTo>
                    <a:pt x="494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0"/>
            <p:cNvSpPr/>
            <p:nvPr/>
          </p:nvSpPr>
          <p:spPr>
            <a:xfrm>
              <a:off x="862400" y="1997650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0"/>
            <p:cNvSpPr/>
            <p:nvPr/>
          </p:nvSpPr>
          <p:spPr>
            <a:xfrm>
              <a:off x="862376" y="19853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0"/>
            <p:cNvSpPr/>
            <p:nvPr/>
          </p:nvSpPr>
          <p:spPr>
            <a:xfrm>
              <a:off x="862376" y="1972758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0"/>
            <p:cNvSpPr/>
            <p:nvPr/>
          </p:nvSpPr>
          <p:spPr>
            <a:xfrm>
              <a:off x="862376" y="196043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0"/>
            <p:cNvSpPr/>
            <p:nvPr/>
          </p:nvSpPr>
          <p:spPr>
            <a:xfrm>
              <a:off x="862376" y="19481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0"/>
            <p:cNvSpPr/>
            <p:nvPr/>
          </p:nvSpPr>
          <p:spPr>
            <a:xfrm>
              <a:off x="862376" y="1935483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0"/>
            <p:cNvSpPr/>
            <p:nvPr/>
          </p:nvSpPr>
          <p:spPr>
            <a:xfrm>
              <a:off x="862376" y="1923133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1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0"/>
            <p:cNvSpPr/>
            <p:nvPr/>
          </p:nvSpPr>
          <p:spPr>
            <a:xfrm>
              <a:off x="862376" y="1910833"/>
              <a:ext cx="12650" cy="12325"/>
            </a:xfrm>
            <a:custGeom>
              <a:avLst/>
              <a:gdLst/>
              <a:ahLst/>
              <a:cxnLst/>
              <a:rect l="l" t="t" r="r" b="b"/>
              <a:pathLst>
                <a:path w="506" h="493" extrusionOk="0">
                  <a:moveTo>
                    <a:pt x="0" y="0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0"/>
            <p:cNvSpPr/>
            <p:nvPr/>
          </p:nvSpPr>
          <p:spPr>
            <a:xfrm>
              <a:off x="862376" y="1898208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0"/>
            <p:cNvSpPr/>
            <p:nvPr/>
          </p:nvSpPr>
          <p:spPr>
            <a:xfrm>
              <a:off x="862376" y="1885858"/>
              <a:ext cx="12650" cy="12375"/>
            </a:xfrm>
            <a:custGeom>
              <a:avLst/>
              <a:gdLst/>
              <a:ahLst/>
              <a:cxnLst/>
              <a:rect l="l" t="t" r="r" b="b"/>
              <a:pathLst>
                <a:path w="506" h="495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0"/>
            <p:cNvSpPr/>
            <p:nvPr/>
          </p:nvSpPr>
          <p:spPr>
            <a:xfrm>
              <a:off x="862376" y="1873233"/>
              <a:ext cx="12650" cy="1265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0" y="0"/>
                  </a:moveTo>
                  <a:lnTo>
                    <a:pt x="0" y="505"/>
                  </a:lnTo>
                  <a:lnTo>
                    <a:pt x="505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0"/>
            <p:cNvSpPr/>
            <p:nvPr/>
          </p:nvSpPr>
          <p:spPr>
            <a:xfrm>
              <a:off x="862376" y="1860908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1"/>
                  </a:moveTo>
                  <a:lnTo>
                    <a:pt x="0" y="493"/>
                  </a:lnTo>
                  <a:lnTo>
                    <a:pt x="505" y="493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0"/>
            <p:cNvSpPr/>
            <p:nvPr/>
          </p:nvSpPr>
          <p:spPr>
            <a:xfrm>
              <a:off x="862376" y="1848583"/>
              <a:ext cx="12650" cy="12350"/>
            </a:xfrm>
            <a:custGeom>
              <a:avLst/>
              <a:gdLst/>
              <a:ahLst/>
              <a:cxnLst/>
              <a:rect l="l" t="t" r="r" b="b"/>
              <a:pathLst>
                <a:path w="506" h="494" extrusionOk="0">
                  <a:moveTo>
                    <a:pt x="0" y="0"/>
                  </a:moveTo>
                  <a:lnTo>
                    <a:pt x="0" y="494"/>
                  </a:lnTo>
                  <a:lnTo>
                    <a:pt x="505" y="49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0"/>
            <p:cNvSpPr/>
            <p:nvPr/>
          </p:nvSpPr>
          <p:spPr>
            <a:xfrm>
              <a:off x="862400" y="1835904"/>
              <a:ext cx="12650" cy="12675"/>
            </a:xfrm>
            <a:custGeom>
              <a:avLst/>
              <a:gdLst/>
              <a:ahLst/>
              <a:cxnLst/>
              <a:rect l="l" t="t" r="r" b="b"/>
              <a:pathLst>
                <a:path w="506" h="507" extrusionOk="0">
                  <a:moveTo>
                    <a:pt x="0" y="1"/>
                  </a:moveTo>
                  <a:lnTo>
                    <a:pt x="0" y="506"/>
                  </a:lnTo>
                  <a:lnTo>
                    <a:pt x="505" y="506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0"/>
            <p:cNvSpPr/>
            <p:nvPr/>
          </p:nvSpPr>
          <p:spPr>
            <a:xfrm>
              <a:off x="850075" y="198532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0"/>
            <p:cNvSpPr/>
            <p:nvPr/>
          </p:nvSpPr>
          <p:spPr>
            <a:xfrm>
              <a:off x="850075" y="197270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1"/>
                  </a:moveTo>
                  <a:lnTo>
                    <a:pt x="1" y="506"/>
                  </a:lnTo>
                  <a:lnTo>
                    <a:pt x="493" y="506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0"/>
            <p:cNvSpPr/>
            <p:nvPr/>
          </p:nvSpPr>
          <p:spPr>
            <a:xfrm>
              <a:off x="850075" y="1960375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0"/>
            <p:cNvSpPr/>
            <p:nvPr/>
          </p:nvSpPr>
          <p:spPr>
            <a:xfrm>
              <a:off x="850075" y="19480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0"/>
            <p:cNvSpPr/>
            <p:nvPr/>
          </p:nvSpPr>
          <p:spPr>
            <a:xfrm>
              <a:off x="850075" y="193542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0"/>
            <p:cNvSpPr/>
            <p:nvPr/>
          </p:nvSpPr>
          <p:spPr>
            <a:xfrm>
              <a:off x="850075" y="1923075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1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0"/>
            <p:cNvSpPr/>
            <p:nvPr/>
          </p:nvSpPr>
          <p:spPr>
            <a:xfrm>
              <a:off x="850075" y="1910775"/>
              <a:ext cx="12350" cy="12325"/>
            </a:xfrm>
            <a:custGeom>
              <a:avLst/>
              <a:gdLst/>
              <a:ahLst/>
              <a:cxnLst/>
              <a:rect l="l" t="t" r="r" b="b"/>
              <a:pathLst>
                <a:path w="494" h="493" extrusionOk="0">
                  <a:moveTo>
                    <a:pt x="1" y="0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0"/>
            <p:cNvSpPr/>
            <p:nvPr/>
          </p:nvSpPr>
          <p:spPr>
            <a:xfrm>
              <a:off x="850075" y="1898150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0"/>
            <p:cNvSpPr/>
            <p:nvPr/>
          </p:nvSpPr>
          <p:spPr>
            <a:xfrm>
              <a:off x="850075" y="1885800"/>
              <a:ext cx="12350" cy="12375"/>
            </a:xfrm>
            <a:custGeom>
              <a:avLst/>
              <a:gdLst/>
              <a:ahLst/>
              <a:cxnLst/>
              <a:rect l="l" t="t" r="r" b="b"/>
              <a:pathLst>
                <a:path w="494" h="495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0"/>
            <p:cNvSpPr/>
            <p:nvPr/>
          </p:nvSpPr>
          <p:spPr>
            <a:xfrm>
              <a:off x="850075" y="1873175"/>
              <a:ext cx="12350" cy="12650"/>
            </a:xfrm>
            <a:custGeom>
              <a:avLst/>
              <a:gdLst/>
              <a:ahLst/>
              <a:cxnLst/>
              <a:rect l="l" t="t" r="r" b="b"/>
              <a:pathLst>
                <a:path w="494" h="506" extrusionOk="0">
                  <a:moveTo>
                    <a:pt x="1" y="0"/>
                  </a:moveTo>
                  <a:lnTo>
                    <a:pt x="1" y="505"/>
                  </a:lnTo>
                  <a:lnTo>
                    <a:pt x="493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0"/>
            <p:cNvSpPr/>
            <p:nvPr/>
          </p:nvSpPr>
          <p:spPr>
            <a:xfrm>
              <a:off x="850075" y="1860850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1"/>
                  </a:moveTo>
                  <a:lnTo>
                    <a:pt x="1" y="493"/>
                  </a:lnTo>
                  <a:lnTo>
                    <a:pt x="493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0"/>
            <p:cNvSpPr/>
            <p:nvPr/>
          </p:nvSpPr>
          <p:spPr>
            <a:xfrm>
              <a:off x="850075" y="1848554"/>
              <a:ext cx="12350" cy="12350"/>
            </a:xfrm>
            <a:custGeom>
              <a:avLst/>
              <a:gdLst/>
              <a:ahLst/>
              <a:cxnLst/>
              <a:rect l="l" t="t" r="r" b="b"/>
              <a:pathLst>
                <a:path w="494" h="494" extrusionOk="0">
                  <a:moveTo>
                    <a:pt x="1" y="0"/>
                  </a:moveTo>
                  <a:lnTo>
                    <a:pt x="1" y="494"/>
                  </a:lnTo>
                  <a:lnTo>
                    <a:pt x="493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1" name="Google Shape;5141;p30"/>
          <p:cNvGrpSpPr/>
          <p:nvPr/>
        </p:nvGrpSpPr>
        <p:grpSpPr>
          <a:xfrm>
            <a:off x="7857418" y="1295107"/>
            <a:ext cx="387080" cy="448243"/>
            <a:chOff x="7858018" y="1295107"/>
            <a:chExt cx="387080" cy="448243"/>
          </a:xfrm>
        </p:grpSpPr>
        <p:sp>
          <p:nvSpPr>
            <p:cNvPr id="5142" name="Google Shape;5142;p30"/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43" name="Google Shape;5143;p30"/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5144" name="Google Shape;5144;p3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30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3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3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3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49" name="Google Shape;5149;p30"/>
          <p:cNvGrpSpPr/>
          <p:nvPr/>
        </p:nvGrpSpPr>
        <p:grpSpPr>
          <a:xfrm>
            <a:off x="6339118" y="1979532"/>
            <a:ext cx="387080" cy="392693"/>
            <a:chOff x="6301268" y="2035382"/>
            <a:chExt cx="387080" cy="392693"/>
          </a:xfrm>
        </p:grpSpPr>
        <p:sp>
          <p:nvSpPr>
            <p:cNvPr id="5150" name="Google Shape;5150;p30"/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51" name="Google Shape;5151;p30"/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5152" name="Google Shape;5152;p30"/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30"/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30"/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30"/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30"/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57" name="Google Shape;5157;p30"/>
          <p:cNvGrpSpPr/>
          <p:nvPr/>
        </p:nvGrpSpPr>
        <p:grpSpPr>
          <a:xfrm>
            <a:off x="1278795" y="2435710"/>
            <a:ext cx="259159" cy="272180"/>
            <a:chOff x="4685992" y="1362548"/>
            <a:chExt cx="720886" cy="757106"/>
          </a:xfrm>
        </p:grpSpPr>
        <p:sp>
          <p:nvSpPr>
            <p:cNvPr id="5158" name="Google Shape;5158;p3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0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0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0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0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0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0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0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0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0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0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0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0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3" name="Google Shape;5183;p30"/>
          <p:cNvGrpSpPr/>
          <p:nvPr/>
        </p:nvGrpSpPr>
        <p:grpSpPr>
          <a:xfrm rot="2700000">
            <a:off x="1401395" y="1898160"/>
            <a:ext cx="124930" cy="124095"/>
            <a:chOff x="4891103" y="1571383"/>
            <a:chExt cx="347518" cy="345195"/>
          </a:xfrm>
        </p:grpSpPr>
        <p:sp>
          <p:nvSpPr>
            <p:cNvPr id="5184" name="Google Shape;5184;p3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7" name="Google Shape;5197;p30"/>
          <p:cNvGrpSpPr/>
          <p:nvPr/>
        </p:nvGrpSpPr>
        <p:grpSpPr>
          <a:xfrm>
            <a:off x="4971070" y="1504160"/>
            <a:ext cx="259159" cy="272180"/>
            <a:chOff x="4685992" y="1362548"/>
            <a:chExt cx="720886" cy="757106"/>
          </a:xfrm>
        </p:grpSpPr>
        <p:sp>
          <p:nvSpPr>
            <p:cNvPr id="5198" name="Google Shape;5198;p3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0"/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0"/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0"/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0"/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0"/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0"/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0"/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0"/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0"/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0"/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0"/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0"/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3" name="Google Shape;5223;p30"/>
          <p:cNvGrpSpPr/>
          <p:nvPr/>
        </p:nvGrpSpPr>
        <p:grpSpPr>
          <a:xfrm rot="2700000">
            <a:off x="5293395" y="2719110"/>
            <a:ext cx="124930" cy="124095"/>
            <a:chOff x="4891103" y="1571383"/>
            <a:chExt cx="347518" cy="345195"/>
          </a:xfrm>
        </p:grpSpPr>
        <p:sp>
          <p:nvSpPr>
            <p:cNvPr id="5224" name="Google Shape;5224;p30"/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0"/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0"/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0"/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0"/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0"/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0"/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0"/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0"/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0"/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0"/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0"/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0"/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7" name="Google Shape;5237;p30"/>
          <p:cNvGrpSpPr/>
          <p:nvPr/>
        </p:nvGrpSpPr>
        <p:grpSpPr>
          <a:xfrm>
            <a:off x="4111185" y="1295808"/>
            <a:ext cx="513383" cy="536624"/>
            <a:chOff x="7336521" y="1612850"/>
            <a:chExt cx="627992" cy="656501"/>
          </a:xfrm>
        </p:grpSpPr>
        <p:sp>
          <p:nvSpPr>
            <p:cNvPr id="5238" name="Google Shape;5238;p30"/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0"/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0"/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0"/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0"/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0"/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0"/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0"/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0"/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0"/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0"/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0"/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0"/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0"/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0"/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0"/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0"/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0"/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0"/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0"/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0"/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0"/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0"/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0"/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0"/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0"/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0"/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0"/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0"/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0"/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0"/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0"/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0"/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0"/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0"/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0"/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0"/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0"/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0"/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0"/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0"/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0"/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0"/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0"/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0"/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0"/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0"/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0"/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6" name="Google Shape;5286;p30"/>
          <p:cNvGrpSpPr/>
          <p:nvPr/>
        </p:nvGrpSpPr>
        <p:grpSpPr>
          <a:xfrm>
            <a:off x="1981408" y="1295808"/>
            <a:ext cx="513325" cy="536624"/>
            <a:chOff x="1179487" y="1612850"/>
            <a:chExt cx="627920" cy="656501"/>
          </a:xfrm>
        </p:grpSpPr>
        <p:sp>
          <p:nvSpPr>
            <p:cNvPr id="5287" name="Google Shape;5287;p30"/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0"/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0"/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0"/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0"/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0"/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0"/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0"/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0"/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0"/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0"/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0"/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0"/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0"/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0"/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0"/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0"/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0"/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0"/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0"/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0"/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0"/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0"/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0"/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0"/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0"/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0"/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0"/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0"/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0"/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0"/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0"/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0"/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0"/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0"/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0"/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0"/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0"/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0"/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0"/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0"/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0"/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0"/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0"/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0"/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0"/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0"/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0"/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5" name="Google Shape;5335;p30"/>
          <p:cNvGrpSpPr/>
          <p:nvPr/>
        </p:nvGrpSpPr>
        <p:grpSpPr>
          <a:xfrm>
            <a:off x="7709655" y="744203"/>
            <a:ext cx="309151" cy="309101"/>
            <a:chOff x="7709655" y="744203"/>
            <a:chExt cx="309151" cy="309101"/>
          </a:xfrm>
        </p:grpSpPr>
        <p:grpSp>
          <p:nvGrpSpPr>
            <p:cNvPr id="5336" name="Google Shape;5336;p30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5337" name="Google Shape;5337;p30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30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30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30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30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30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30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30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30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30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30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30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30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30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1" name="Google Shape;5351;p30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30"/>
          <p:cNvGrpSpPr/>
          <p:nvPr/>
        </p:nvGrpSpPr>
        <p:grpSpPr>
          <a:xfrm rot="5400000">
            <a:off x="7294452" y="744178"/>
            <a:ext cx="309101" cy="309151"/>
            <a:chOff x="467425" y="2009500"/>
            <a:chExt cx="153950" cy="153975"/>
          </a:xfrm>
        </p:grpSpPr>
        <p:sp>
          <p:nvSpPr>
            <p:cNvPr id="5353" name="Google Shape;5353;p30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0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0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0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0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0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0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0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0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0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0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0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0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0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0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4" name="Google Shape;7184;p39"/>
          <p:cNvSpPr txBox="1">
            <a:spLocks noGrp="1"/>
          </p:cNvSpPr>
          <p:nvPr>
            <p:ph type="title"/>
          </p:nvPr>
        </p:nvSpPr>
        <p:spPr>
          <a:xfrm>
            <a:off x="2558375" y="3094938"/>
            <a:ext cx="4027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SCOPE</a:t>
            </a:r>
            <a:endParaRPr dirty="0"/>
          </a:p>
        </p:txBody>
      </p:sp>
      <p:sp>
        <p:nvSpPr>
          <p:cNvPr id="7185" name="Google Shape;7185;p39"/>
          <p:cNvSpPr txBox="1">
            <a:spLocks noGrp="1"/>
          </p:cNvSpPr>
          <p:nvPr>
            <p:ph type="subTitle" idx="1"/>
          </p:nvPr>
        </p:nvSpPr>
        <p:spPr>
          <a:xfrm>
            <a:off x="2558325" y="1315138"/>
            <a:ext cx="40272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“66% of gamers with an impairment or condition say they face barriers or issues related to gaming.”</a:t>
            </a:r>
          </a:p>
        </p:txBody>
      </p:sp>
      <p:grpSp>
        <p:nvGrpSpPr>
          <p:cNvPr id="7186" name="Google Shape;7186;p39"/>
          <p:cNvGrpSpPr/>
          <p:nvPr/>
        </p:nvGrpSpPr>
        <p:grpSpPr>
          <a:xfrm>
            <a:off x="976797" y="4366207"/>
            <a:ext cx="309146" cy="170855"/>
            <a:chOff x="641500" y="4451875"/>
            <a:chExt cx="211700" cy="117000"/>
          </a:xfrm>
        </p:grpSpPr>
        <p:sp>
          <p:nvSpPr>
            <p:cNvPr id="7187" name="Google Shape;7187;p39"/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39"/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39"/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39"/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39"/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39"/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39"/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39"/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39"/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39"/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39"/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39"/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39"/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39"/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39"/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39"/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39"/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39"/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39"/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39"/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39"/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39"/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39"/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39"/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39"/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39"/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39"/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39"/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39"/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39"/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39"/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39"/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39"/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7220" name="Google Shape;7220;p39"/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39"/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39"/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39"/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39"/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39"/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39"/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39"/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39"/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39"/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39"/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39"/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39"/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39"/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39"/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5" name="Google Shape;7235;p39"/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7236" name="Google Shape;7236;p39"/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7237" name="Google Shape;7237;p39"/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39"/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39"/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39"/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39"/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39"/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39"/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39"/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39"/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39"/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39"/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39"/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39"/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39"/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1" name="Google Shape;7251;p39"/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6">
          <a:extLst>
            <a:ext uri="{FF2B5EF4-FFF2-40B4-BE49-F238E27FC236}">
              <a16:creationId xmlns:a16="http://schemas.microsoft.com/office/drawing/2014/main" id="{0ECD8388-0006-9488-FE3E-E8CC3C40A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7" name="Google Shape;7687;p41">
            <a:extLst>
              <a:ext uri="{FF2B5EF4-FFF2-40B4-BE49-F238E27FC236}">
                <a16:creationId xmlns:a16="http://schemas.microsoft.com/office/drawing/2014/main" id="{17BBF13A-DF7B-28F5-F9F9-3662D5A4FD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 of Accessibility</a:t>
            </a:r>
            <a:endParaRPr dirty="0"/>
          </a:p>
        </p:txBody>
      </p:sp>
      <p:graphicFrame>
        <p:nvGraphicFramePr>
          <p:cNvPr id="7688" name="Google Shape;7688;p41">
            <a:extLst>
              <a:ext uri="{FF2B5EF4-FFF2-40B4-BE49-F238E27FC236}">
                <a16:creationId xmlns:a16="http://schemas.microsoft.com/office/drawing/2014/main" id="{73C084D1-3EB2-AD1B-C6D4-10807DA085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0814880"/>
              </p:ext>
            </p:extLst>
          </p:nvPr>
        </p:nvGraphicFramePr>
        <p:xfrm>
          <a:off x="4858463" y="1872124"/>
          <a:ext cx="2757325" cy="1136350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136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8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Designer Priority</a:t>
                      </a:r>
                      <a:endParaRPr sz="400" dirty="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1880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1919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Allows for bespoke solutions to be created for users</a:t>
                      </a:r>
                      <a:endParaRPr sz="800"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7689" name="Google Shape;7689;p41">
            <a:extLst>
              <a:ext uri="{FF2B5EF4-FFF2-40B4-BE49-F238E27FC236}">
                <a16:creationId xmlns:a16="http://schemas.microsoft.com/office/drawing/2014/main" id="{DFFE3CD4-A856-606E-E7DD-A2740F0260F6}"/>
              </a:ext>
            </a:extLst>
          </p:cNvPr>
          <p:cNvGrpSpPr/>
          <p:nvPr/>
        </p:nvGrpSpPr>
        <p:grpSpPr>
          <a:xfrm>
            <a:off x="8310493" y="1346107"/>
            <a:ext cx="387080" cy="448243"/>
            <a:chOff x="7858018" y="1295107"/>
            <a:chExt cx="387080" cy="448243"/>
          </a:xfrm>
        </p:grpSpPr>
        <p:sp>
          <p:nvSpPr>
            <p:cNvPr id="7690" name="Google Shape;7690;p41">
              <a:extLst>
                <a:ext uri="{FF2B5EF4-FFF2-40B4-BE49-F238E27FC236}">
                  <a16:creationId xmlns:a16="http://schemas.microsoft.com/office/drawing/2014/main" id="{F065C2FD-E7E1-D22A-03E7-9D5F2C0BE5FC}"/>
                </a:ext>
              </a:extLst>
            </p:cNvPr>
            <p:cNvSpPr/>
            <p:nvPr/>
          </p:nvSpPr>
          <p:spPr>
            <a:xfrm>
              <a:off x="8116068" y="1295107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91" name="Google Shape;7691;p41">
              <a:extLst>
                <a:ext uri="{FF2B5EF4-FFF2-40B4-BE49-F238E27FC236}">
                  <a16:creationId xmlns:a16="http://schemas.microsoft.com/office/drawing/2014/main" id="{86A71E82-141B-F264-F3BA-6F656A979EE3}"/>
                </a:ext>
              </a:extLst>
            </p:cNvPr>
            <p:cNvGrpSpPr/>
            <p:nvPr/>
          </p:nvGrpSpPr>
          <p:grpSpPr>
            <a:xfrm>
              <a:off x="7858018" y="1481557"/>
              <a:ext cx="387080" cy="261793"/>
              <a:chOff x="7858018" y="1481557"/>
              <a:chExt cx="387080" cy="261793"/>
            </a:xfrm>
          </p:grpSpPr>
          <p:sp>
            <p:nvSpPr>
              <p:cNvPr id="7692" name="Google Shape;7692;p41">
                <a:extLst>
                  <a:ext uri="{FF2B5EF4-FFF2-40B4-BE49-F238E27FC236}">
                    <a16:creationId xmlns:a16="http://schemas.microsoft.com/office/drawing/2014/main" id="{09F09AB9-5B9C-38C1-155F-32F0801C78AA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41">
                <a:extLst>
                  <a:ext uri="{FF2B5EF4-FFF2-40B4-BE49-F238E27FC236}">
                    <a16:creationId xmlns:a16="http://schemas.microsoft.com/office/drawing/2014/main" id="{84A1F503-1D53-A2A5-113A-5C4F050C9B06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41">
                <a:extLst>
                  <a:ext uri="{FF2B5EF4-FFF2-40B4-BE49-F238E27FC236}">
                    <a16:creationId xmlns:a16="http://schemas.microsoft.com/office/drawing/2014/main" id="{437A77AF-BA67-8CCD-7001-793243489D8D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41">
                <a:extLst>
                  <a:ext uri="{FF2B5EF4-FFF2-40B4-BE49-F238E27FC236}">
                    <a16:creationId xmlns:a16="http://schemas.microsoft.com/office/drawing/2014/main" id="{E8CF0D00-9817-4F50-0574-A9A51B834273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41">
                <a:extLst>
                  <a:ext uri="{FF2B5EF4-FFF2-40B4-BE49-F238E27FC236}">
                    <a16:creationId xmlns:a16="http://schemas.microsoft.com/office/drawing/2014/main" id="{C8E9443F-0DC1-50A1-8051-DB5755FDFEC7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97" name="Google Shape;7697;p41">
            <a:extLst>
              <a:ext uri="{FF2B5EF4-FFF2-40B4-BE49-F238E27FC236}">
                <a16:creationId xmlns:a16="http://schemas.microsoft.com/office/drawing/2014/main" id="{911E49FA-4D0D-02A9-720C-1D5947CA597F}"/>
              </a:ext>
            </a:extLst>
          </p:cNvPr>
          <p:cNvGrpSpPr/>
          <p:nvPr/>
        </p:nvGrpSpPr>
        <p:grpSpPr>
          <a:xfrm>
            <a:off x="395518" y="2964832"/>
            <a:ext cx="387080" cy="392693"/>
            <a:chOff x="6301268" y="2035382"/>
            <a:chExt cx="387080" cy="392693"/>
          </a:xfrm>
        </p:grpSpPr>
        <p:sp>
          <p:nvSpPr>
            <p:cNvPr id="7698" name="Google Shape;7698;p41">
              <a:extLst>
                <a:ext uri="{FF2B5EF4-FFF2-40B4-BE49-F238E27FC236}">
                  <a16:creationId xmlns:a16="http://schemas.microsoft.com/office/drawing/2014/main" id="{F06B1337-86D3-0A17-CB9A-28BBE952329C}"/>
                </a:ext>
              </a:extLst>
            </p:cNvPr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99" name="Google Shape;7699;p41">
              <a:extLst>
                <a:ext uri="{FF2B5EF4-FFF2-40B4-BE49-F238E27FC236}">
                  <a16:creationId xmlns:a16="http://schemas.microsoft.com/office/drawing/2014/main" id="{C047247E-A2AB-4DD3-7435-E1C215180938}"/>
                </a:ext>
              </a:extLst>
            </p:cNvPr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7700" name="Google Shape;7700;p41">
                <a:extLst>
                  <a:ext uri="{FF2B5EF4-FFF2-40B4-BE49-F238E27FC236}">
                    <a16:creationId xmlns:a16="http://schemas.microsoft.com/office/drawing/2014/main" id="{E94EA68A-06AE-12BA-186A-42242129E469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41">
                <a:extLst>
                  <a:ext uri="{FF2B5EF4-FFF2-40B4-BE49-F238E27FC236}">
                    <a16:creationId xmlns:a16="http://schemas.microsoft.com/office/drawing/2014/main" id="{3E178677-B273-6B16-F6FD-0A150B8B8996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41">
                <a:extLst>
                  <a:ext uri="{FF2B5EF4-FFF2-40B4-BE49-F238E27FC236}">
                    <a16:creationId xmlns:a16="http://schemas.microsoft.com/office/drawing/2014/main" id="{19B8BCBC-98DD-C4AE-D889-1B21179B1873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41">
                <a:extLst>
                  <a:ext uri="{FF2B5EF4-FFF2-40B4-BE49-F238E27FC236}">
                    <a16:creationId xmlns:a16="http://schemas.microsoft.com/office/drawing/2014/main" id="{EEB5D432-9716-6792-782D-C3F4E270F811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41">
                <a:extLst>
                  <a:ext uri="{FF2B5EF4-FFF2-40B4-BE49-F238E27FC236}">
                    <a16:creationId xmlns:a16="http://schemas.microsoft.com/office/drawing/2014/main" id="{EA1E2157-8899-B4D1-DE66-EFF46AD7B0AC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05" name="Google Shape;7705;p41">
            <a:extLst>
              <a:ext uri="{FF2B5EF4-FFF2-40B4-BE49-F238E27FC236}">
                <a16:creationId xmlns:a16="http://schemas.microsoft.com/office/drawing/2014/main" id="{731AB110-3238-F6BE-A63D-BF63DE06E627}"/>
              </a:ext>
            </a:extLst>
          </p:cNvPr>
          <p:cNvGrpSpPr/>
          <p:nvPr/>
        </p:nvGrpSpPr>
        <p:grpSpPr>
          <a:xfrm>
            <a:off x="459483" y="1470648"/>
            <a:ext cx="259159" cy="272180"/>
            <a:chOff x="4685992" y="1362548"/>
            <a:chExt cx="720886" cy="757106"/>
          </a:xfrm>
        </p:grpSpPr>
        <p:sp>
          <p:nvSpPr>
            <p:cNvPr id="7706" name="Google Shape;7706;p41">
              <a:extLst>
                <a:ext uri="{FF2B5EF4-FFF2-40B4-BE49-F238E27FC236}">
                  <a16:creationId xmlns:a16="http://schemas.microsoft.com/office/drawing/2014/main" id="{B8C41E09-3E26-6996-A71E-D63CBB92083B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41">
              <a:extLst>
                <a:ext uri="{FF2B5EF4-FFF2-40B4-BE49-F238E27FC236}">
                  <a16:creationId xmlns:a16="http://schemas.microsoft.com/office/drawing/2014/main" id="{386A1B98-0D58-33BA-B815-4D46C9BB997C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41">
              <a:extLst>
                <a:ext uri="{FF2B5EF4-FFF2-40B4-BE49-F238E27FC236}">
                  <a16:creationId xmlns:a16="http://schemas.microsoft.com/office/drawing/2014/main" id="{B9F0C42D-CCD0-C5D5-2272-A0074E91A781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41">
              <a:extLst>
                <a:ext uri="{FF2B5EF4-FFF2-40B4-BE49-F238E27FC236}">
                  <a16:creationId xmlns:a16="http://schemas.microsoft.com/office/drawing/2014/main" id="{CACCB136-5A59-7F64-906C-C6E83CA7023E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41">
              <a:extLst>
                <a:ext uri="{FF2B5EF4-FFF2-40B4-BE49-F238E27FC236}">
                  <a16:creationId xmlns:a16="http://schemas.microsoft.com/office/drawing/2014/main" id="{BA195EB6-51A4-68B5-D867-DE5ABBEDB3D8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41">
              <a:extLst>
                <a:ext uri="{FF2B5EF4-FFF2-40B4-BE49-F238E27FC236}">
                  <a16:creationId xmlns:a16="http://schemas.microsoft.com/office/drawing/2014/main" id="{583C3621-F568-5996-A7B7-2BEFE224C026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41">
              <a:extLst>
                <a:ext uri="{FF2B5EF4-FFF2-40B4-BE49-F238E27FC236}">
                  <a16:creationId xmlns:a16="http://schemas.microsoft.com/office/drawing/2014/main" id="{C71D1838-DCDF-729C-33B0-19C422F25F26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41">
              <a:extLst>
                <a:ext uri="{FF2B5EF4-FFF2-40B4-BE49-F238E27FC236}">
                  <a16:creationId xmlns:a16="http://schemas.microsoft.com/office/drawing/2014/main" id="{E946D569-1F08-2810-C770-3F1C5AC2FC47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41">
              <a:extLst>
                <a:ext uri="{FF2B5EF4-FFF2-40B4-BE49-F238E27FC236}">
                  <a16:creationId xmlns:a16="http://schemas.microsoft.com/office/drawing/2014/main" id="{6D8A189F-9316-6C75-CDBB-AFE4BBF4F50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41">
              <a:extLst>
                <a:ext uri="{FF2B5EF4-FFF2-40B4-BE49-F238E27FC236}">
                  <a16:creationId xmlns:a16="http://schemas.microsoft.com/office/drawing/2014/main" id="{2ED41EE2-D6E1-CEB6-A13F-A85B50671656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41">
              <a:extLst>
                <a:ext uri="{FF2B5EF4-FFF2-40B4-BE49-F238E27FC236}">
                  <a16:creationId xmlns:a16="http://schemas.microsoft.com/office/drawing/2014/main" id="{9AEB6D67-658C-7741-11F9-E780DA07331A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41">
              <a:extLst>
                <a:ext uri="{FF2B5EF4-FFF2-40B4-BE49-F238E27FC236}">
                  <a16:creationId xmlns:a16="http://schemas.microsoft.com/office/drawing/2014/main" id="{2018B55C-AECD-6EAD-A80D-15AD9FB94D7D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41">
              <a:extLst>
                <a:ext uri="{FF2B5EF4-FFF2-40B4-BE49-F238E27FC236}">
                  <a16:creationId xmlns:a16="http://schemas.microsoft.com/office/drawing/2014/main" id="{B6E1BA2C-2C2C-2321-5EA4-8447CB593718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41">
              <a:extLst>
                <a:ext uri="{FF2B5EF4-FFF2-40B4-BE49-F238E27FC236}">
                  <a16:creationId xmlns:a16="http://schemas.microsoft.com/office/drawing/2014/main" id="{91F60AED-3375-A6A5-A6B8-FEF8D6102CB9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41">
              <a:extLst>
                <a:ext uri="{FF2B5EF4-FFF2-40B4-BE49-F238E27FC236}">
                  <a16:creationId xmlns:a16="http://schemas.microsoft.com/office/drawing/2014/main" id="{1D455658-0F32-3E19-19AE-343EC51C5AB0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1">
              <a:extLst>
                <a:ext uri="{FF2B5EF4-FFF2-40B4-BE49-F238E27FC236}">
                  <a16:creationId xmlns:a16="http://schemas.microsoft.com/office/drawing/2014/main" id="{0C20DF85-73E0-3D9C-607F-AC78429AD12E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41">
              <a:extLst>
                <a:ext uri="{FF2B5EF4-FFF2-40B4-BE49-F238E27FC236}">
                  <a16:creationId xmlns:a16="http://schemas.microsoft.com/office/drawing/2014/main" id="{B9459658-085A-C163-6018-1AD7B98B9404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41">
              <a:extLst>
                <a:ext uri="{FF2B5EF4-FFF2-40B4-BE49-F238E27FC236}">
                  <a16:creationId xmlns:a16="http://schemas.microsoft.com/office/drawing/2014/main" id="{7622F438-CE86-D559-17EC-19F903CC2D2E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41">
              <a:extLst>
                <a:ext uri="{FF2B5EF4-FFF2-40B4-BE49-F238E27FC236}">
                  <a16:creationId xmlns:a16="http://schemas.microsoft.com/office/drawing/2014/main" id="{B22F1B4F-7280-2DF4-14DA-DC59E2773BC3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1">
              <a:extLst>
                <a:ext uri="{FF2B5EF4-FFF2-40B4-BE49-F238E27FC236}">
                  <a16:creationId xmlns:a16="http://schemas.microsoft.com/office/drawing/2014/main" id="{3157CB7D-E2B9-DCC7-BF1F-77AD9F767724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1">
              <a:extLst>
                <a:ext uri="{FF2B5EF4-FFF2-40B4-BE49-F238E27FC236}">
                  <a16:creationId xmlns:a16="http://schemas.microsoft.com/office/drawing/2014/main" id="{7C2449DF-894D-F9A9-B8C9-591639C9906B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1">
              <a:extLst>
                <a:ext uri="{FF2B5EF4-FFF2-40B4-BE49-F238E27FC236}">
                  <a16:creationId xmlns:a16="http://schemas.microsoft.com/office/drawing/2014/main" id="{65BA173C-E90F-33A4-3F6E-B8C5756B32C8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1">
              <a:extLst>
                <a:ext uri="{FF2B5EF4-FFF2-40B4-BE49-F238E27FC236}">
                  <a16:creationId xmlns:a16="http://schemas.microsoft.com/office/drawing/2014/main" id="{C41CD4F8-3B6C-676D-C741-766C2B9D0546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1">
              <a:extLst>
                <a:ext uri="{FF2B5EF4-FFF2-40B4-BE49-F238E27FC236}">
                  <a16:creationId xmlns:a16="http://schemas.microsoft.com/office/drawing/2014/main" id="{9582C8A6-3D99-CC80-8B6F-38C6FD98339E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1">
              <a:extLst>
                <a:ext uri="{FF2B5EF4-FFF2-40B4-BE49-F238E27FC236}">
                  <a16:creationId xmlns:a16="http://schemas.microsoft.com/office/drawing/2014/main" id="{3D7327DD-0682-FFDF-9280-9D0C85BE67B2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1" name="Google Shape;7731;p41">
            <a:extLst>
              <a:ext uri="{FF2B5EF4-FFF2-40B4-BE49-F238E27FC236}">
                <a16:creationId xmlns:a16="http://schemas.microsoft.com/office/drawing/2014/main" id="{0225C411-70B1-DBED-E598-4733683DD6D8}"/>
              </a:ext>
            </a:extLst>
          </p:cNvPr>
          <p:cNvGrpSpPr/>
          <p:nvPr/>
        </p:nvGrpSpPr>
        <p:grpSpPr>
          <a:xfrm rot="2700000">
            <a:off x="8571383" y="3065110"/>
            <a:ext cx="124930" cy="124095"/>
            <a:chOff x="4891103" y="1571383"/>
            <a:chExt cx="347518" cy="345195"/>
          </a:xfrm>
        </p:grpSpPr>
        <p:sp>
          <p:nvSpPr>
            <p:cNvPr id="7732" name="Google Shape;7732;p41">
              <a:extLst>
                <a:ext uri="{FF2B5EF4-FFF2-40B4-BE49-F238E27FC236}">
                  <a16:creationId xmlns:a16="http://schemas.microsoft.com/office/drawing/2014/main" id="{3C5E0D08-D1EA-FA41-8401-F54D77C894B9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41">
              <a:extLst>
                <a:ext uri="{FF2B5EF4-FFF2-40B4-BE49-F238E27FC236}">
                  <a16:creationId xmlns:a16="http://schemas.microsoft.com/office/drawing/2014/main" id="{35D63395-1B70-8078-5768-29C56967E5A3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41">
              <a:extLst>
                <a:ext uri="{FF2B5EF4-FFF2-40B4-BE49-F238E27FC236}">
                  <a16:creationId xmlns:a16="http://schemas.microsoft.com/office/drawing/2014/main" id="{709C73BE-248D-EB9F-9970-BD0DC3665AFE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1">
              <a:extLst>
                <a:ext uri="{FF2B5EF4-FFF2-40B4-BE49-F238E27FC236}">
                  <a16:creationId xmlns:a16="http://schemas.microsoft.com/office/drawing/2014/main" id="{01996B79-F861-4520-7523-F842729101C2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1">
              <a:extLst>
                <a:ext uri="{FF2B5EF4-FFF2-40B4-BE49-F238E27FC236}">
                  <a16:creationId xmlns:a16="http://schemas.microsoft.com/office/drawing/2014/main" id="{13AA70D9-CAB3-23DC-9172-B0A9026F1BC3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1">
              <a:extLst>
                <a:ext uri="{FF2B5EF4-FFF2-40B4-BE49-F238E27FC236}">
                  <a16:creationId xmlns:a16="http://schemas.microsoft.com/office/drawing/2014/main" id="{7D88A598-930D-CB08-EE4D-71E4285FFA1C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41">
              <a:extLst>
                <a:ext uri="{FF2B5EF4-FFF2-40B4-BE49-F238E27FC236}">
                  <a16:creationId xmlns:a16="http://schemas.microsoft.com/office/drawing/2014/main" id="{D2EDC8C7-CF7A-0677-FA2C-7002B47064EF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41">
              <a:extLst>
                <a:ext uri="{FF2B5EF4-FFF2-40B4-BE49-F238E27FC236}">
                  <a16:creationId xmlns:a16="http://schemas.microsoft.com/office/drawing/2014/main" id="{3CF907B1-218A-AD88-5076-659CA525C206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41">
              <a:extLst>
                <a:ext uri="{FF2B5EF4-FFF2-40B4-BE49-F238E27FC236}">
                  <a16:creationId xmlns:a16="http://schemas.microsoft.com/office/drawing/2014/main" id="{7569F1F9-0DAC-DF26-D386-1867FE2A50E8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41">
              <a:extLst>
                <a:ext uri="{FF2B5EF4-FFF2-40B4-BE49-F238E27FC236}">
                  <a16:creationId xmlns:a16="http://schemas.microsoft.com/office/drawing/2014/main" id="{2F8D5D27-3B70-917C-4271-8DDCCACC1A72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1">
              <a:extLst>
                <a:ext uri="{FF2B5EF4-FFF2-40B4-BE49-F238E27FC236}">
                  <a16:creationId xmlns:a16="http://schemas.microsoft.com/office/drawing/2014/main" id="{62353C30-2955-31DD-7E29-5BF5739ED7FD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41">
              <a:extLst>
                <a:ext uri="{FF2B5EF4-FFF2-40B4-BE49-F238E27FC236}">
                  <a16:creationId xmlns:a16="http://schemas.microsoft.com/office/drawing/2014/main" id="{37A2B2E3-D385-0C51-9316-69DB03D14F4D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41">
              <a:extLst>
                <a:ext uri="{FF2B5EF4-FFF2-40B4-BE49-F238E27FC236}">
                  <a16:creationId xmlns:a16="http://schemas.microsoft.com/office/drawing/2014/main" id="{7B5D8811-C73F-C076-322D-F1CA9CB31125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5" name="Google Shape;7745;p41">
            <a:extLst>
              <a:ext uri="{FF2B5EF4-FFF2-40B4-BE49-F238E27FC236}">
                <a16:creationId xmlns:a16="http://schemas.microsoft.com/office/drawing/2014/main" id="{B669A842-A9F4-A607-E12B-983AC0E8F263}"/>
              </a:ext>
            </a:extLst>
          </p:cNvPr>
          <p:cNvGrpSpPr/>
          <p:nvPr/>
        </p:nvGrpSpPr>
        <p:grpSpPr>
          <a:xfrm>
            <a:off x="300032" y="3904812"/>
            <a:ext cx="578068" cy="632247"/>
            <a:chOff x="1129378" y="3247948"/>
            <a:chExt cx="928026" cy="1014516"/>
          </a:xfrm>
        </p:grpSpPr>
        <p:sp>
          <p:nvSpPr>
            <p:cNvPr id="7746" name="Google Shape;7746;p41">
              <a:extLst>
                <a:ext uri="{FF2B5EF4-FFF2-40B4-BE49-F238E27FC236}">
                  <a16:creationId xmlns:a16="http://schemas.microsoft.com/office/drawing/2014/main" id="{82BA0A5A-BC7C-6F01-2785-30366FBC1241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41">
              <a:extLst>
                <a:ext uri="{FF2B5EF4-FFF2-40B4-BE49-F238E27FC236}">
                  <a16:creationId xmlns:a16="http://schemas.microsoft.com/office/drawing/2014/main" id="{F0F83270-DD0A-6CCC-307F-00E19318BAA6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41">
              <a:extLst>
                <a:ext uri="{FF2B5EF4-FFF2-40B4-BE49-F238E27FC236}">
                  <a16:creationId xmlns:a16="http://schemas.microsoft.com/office/drawing/2014/main" id="{ADDC907D-8BAE-C1BA-0127-A2316987E7AF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41">
              <a:extLst>
                <a:ext uri="{FF2B5EF4-FFF2-40B4-BE49-F238E27FC236}">
                  <a16:creationId xmlns:a16="http://schemas.microsoft.com/office/drawing/2014/main" id="{627A3C9D-5FA9-C592-625E-FA69AA8F8BC3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1">
              <a:extLst>
                <a:ext uri="{FF2B5EF4-FFF2-40B4-BE49-F238E27FC236}">
                  <a16:creationId xmlns:a16="http://schemas.microsoft.com/office/drawing/2014/main" id="{E92FA7F6-1834-67A7-5730-3090E06A0BE3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1">
              <a:extLst>
                <a:ext uri="{FF2B5EF4-FFF2-40B4-BE49-F238E27FC236}">
                  <a16:creationId xmlns:a16="http://schemas.microsoft.com/office/drawing/2014/main" id="{787B1FDF-5AE2-709A-C657-D5A631DB2640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41">
              <a:extLst>
                <a:ext uri="{FF2B5EF4-FFF2-40B4-BE49-F238E27FC236}">
                  <a16:creationId xmlns:a16="http://schemas.microsoft.com/office/drawing/2014/main" id="{2DB476A8-73E7-66B4-DED7-BAFA81956E8B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41">
              <a:extLst>
                <a:ext uri="{FF2B5EF4-FFF2-40B4-BE49-F238E27FC236}">
                  <a16:creationId xmlns:a16="http://schemas.microsoft.com/office/drawing/2014/main" id="{134CCC37-969A-2621-3571-C72742E6A243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1">
              <a:extLst>
                <a:ext uri="{FF2B5EF4-FFF2-40B4-BE49-F238E27FC236}">
                  <a16:creationId xmlns:a16="http://schemas.microsoft.com/office/drawing/2014/main" id="{286BFDC5-849C-8D35-3BF7-DFEC5FA71A58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1">
              <a:extLst>
                <a:ext uri="{FF2B5EF4-FFF2-40B4-BE49-F238E27FC236}">
                  <a16:creationId xmlns:a16="http://schemas.microsoft.com/office/drawing/2014/main" id="{54C837A6-9AD8-ECE3-26D1-5F76B0EC9EEB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1">
              <a:extLst>
                <a:ext uri="{FF2B5EF4-FFF2-40B4-BE49-F238E27FC236}">
                  <a16:creationId xmlns:a16="http://schemas.microsoft.com/office/drawing/2014/main" id="{6C642E21-6E35-A2CE-9F31-79FDADECE674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1">
              <a:extLst>
                <a:ext uri="{FF2B5EF4-FFF2-40B4-BE49-F238E27FC236}">
                  <a16:creationId xmlns:a16="http://schemas.microsoft.com/office/drawing/2014/main" id="{7DF2E999-7F22-874D-3882-E4B1FFBE1380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1">
              <a:extLst>
                <a:ext uri="{FF2B5EF4-FFF2-40B4-BE49-F238E27FC236}">
                  <a16:creationId xmlns:a16="http://schemas.microsoft.com/office/drawing/2014/main" id="{58F1AE83-6EE9-6E79-A31F-8F3D4DE78154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41">
              <a:extLst>
                <a:ext uri="{FF2B5EF4-FFF2-40B4-BE49-F238E27FC236}">
                  <a16:creationId xmlns:a16="http://schemas.microsoft.com/office/drawing/2014/main" id="{DEF66DBA-FDEA-28D8-17D6-F239FD5FBD15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41">
              <a:extLst>
                <a:ext uri="{FF2B5EF4-FFF2-40B4-BE49-F238E27FC236}">
                  <a16:creationId xmlns:a16="http://schemas.microsoft.com/office/drawing/2014/main" id="{09D6AAFC-3A91-48A2-5781-465EA79FFC1D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1">
              <a:extLst>
                <a:ext uri="{FF2B5EF4-FFF2-40B4-BE49-F238E27FC236}">
                  <a16:creationId xmlns:a16="http://schemas.microsoft.com/office/drawing/2014/main" id="{D9B2CB2B-1FD8-BFB2-993A-3E4A013217B5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1">
              <a:extLst>
                <a:ext uri="{FF2B5EF4-FFF2-40B4-BE49-F238E27FC236}">
                  <a16:creationId xmlns:a16="http://schemas.microsoft.com/office/drawing/2014/main" id="{EC59FB9B-E826-CD21-EF91-17C6E89FF216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3" name="Google Shape;7763;p41">
            <a:extLst>
              <a:ext uri="{FF2B5EF4-FFF2-40B4-BE49-F238E27FC236}">
                <a16:creationId xmlns:a16="http://schemas.microsoft.com/office/drawing/2014/main" id="{87D524FF-D076-B7B7-8DF2-628E9FD01132}"/>
              </a:ext>
            </a:extLst>
          </p:cNvPr>
          <p:cNvGrpSpPr/>
          <p:nvPr/>
        </p:nvGrpSpPr>
        <p:grpSpPr>
          <a:xfrm>
            <a:off x="976797" y="4366207"/>
            <a:ext cx="309146" cy="170855"/>
            <a:chOff x="641500" y="4451875"/>
            <a:chExt cx="211700" cy="117000"/>
          </a:xfrm>
        </p:grpSpPr>
        <p:sp>
          <p:nvSpPr>
            <p:cNvPr id="7764" name="Google Shape;7764;p41">
              <a:extLst>
                <a:ext uri="{FF2B5EF4-FFF2-40B4-BE49-F238E27FC236}">
                  <a16:creationId xmlns:a16="http://schemas.microsoft.com/office/drawing/2014/main" id="{4F08AFBD-CC68-67D4-CF18-A309D2765AB5}"/>
                </a:ext>
              </a:extLst>
            </p:cNvPr>
            <p:cNvSpPr/>
            <p:nvPr/>
          </p:nvSpPr>
          <p:spPr>
            <a:xfrm>
              <a:off x="8297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41">
              <a:extLst>
                <a:ext uri="{FF2B5EF4-FFF2-40B4-BE49-F238E27FC236}">
                  <a16:creationId xmlns:a16="http://schemas.microsoft.com/office/drawing/2014/main" id="{015FC384-B685-12D7-499F-36FBB875EF52}"/>
                </a:ext>
              </a:extLst>
            </p:cNvPr>
            <p:cNvSpPr/>
            <p:nvPr/>
          </p:nvSpPr>
          <p:spPr>
            <a:xfrm>
              <a:off x="8297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1">
              <a:extLst>
                <a:ext uri="{FF2B5EF4-FFF2-40B4-BE49-F238E27FC236}">
                  <a16:creationId xmlns:a16="http://schemas.microsoft.com/office/drawing/2014/main" id="{9C90B053-3610-A65E-216D-06CDB339E609}"/>
                </a:ext>
              </a:extLst>
            </p:cNvPr>
            <p:cNvSpPr/>
            <p:nvPr/>
          </p:nvSpPr>
          <p:spPr>
            <a:xfrm>
              <a:off x="80627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41">
              <a:extLst>
                <a:ext uri="{FF2B5EF4-FFF2-40B4-BE49-F238E27FC236}">
                  <a16:creationId xmlns:a16="http://schemas.microsoft.com/office/drawing/2014/main" id="{CADDAD6F-84F4-5E6E-45BF-D60CB6BE877D}"/>
                </a:ext>
              </a:extLst>
            </p:cNvPr>
            <p:cNvSpPr/>
            <p:nvPr/>
          </p:nvSpPr>
          <p:spPr>
            <a:xfrm>
              <a:off x="80627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41">
              <a:extLst>
                <a:ext uri="{FF2B5EF4-FFF2-40B4-BE49-F238E27FC236}">
                  <a16:creationId xmlns:a16="http://schemas.microsoft.com/office/drawing/2014/main" id="{6F421E31-0BE8-CDDA-76E8-225EB8FD63A7}"/>
                </a:ext>
              </a:extLst>
            </p:cNvPr>
            <p:cNvSpPr/>
            <p:nvPr/>
          </p:nvSpPr>
          <p:spPr>
            <a:xfrm>
              <a:off x="80627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41">
              <a:extLst>
                <a:ext uri="{FF2B5EF4-FFF2-40B4-BE49-F238E27FC236}">
                  <a16:creationId xmlns:a16="http://schemas.microsoft.com/office/drawing/2014/main" id="{1EBCF946-CD8A-C768-3EE1-21712C422113}"/>
                </a:ext>
              </a:extLst>
            </p:cNvPr>
            <p:cNvSpPr/>
            <p:nvPr/>
          </p:nvSpPr>
          <p:spPr>
            <a:xfrm>
              <a:off x="80627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1">
              <a:extLst>
                <a:ext uri="{FF2B5EF4-FFF2-40B4-BE49-F238E27FC236}">
                  <a16:creationId xmlns:a16="http://schemas.microsoft.com/office/drawing/2014/main" id="{FB8CA28B-7FB9-D00C-0BB1-E02FBD918535}"/>
                </a:ext>
              </a:extLst>
            </p:cNvPr>
            <p:cNvSpPr/>
            <p:nvPr/>
          </p:nvSpPr>
          <p:spPr>
            <a:xfrm>
              <a:off x="782825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1">
              <a:extLst>
                <a:ext uri="{FF2B5EF4-FFF2-40B4-BE49-F238E27FC236}">
                  <a16:creationId xmlns:a16="http://schemas.microsoft.com/office/drawing/2014/main" id="{A9445990-8C3F-E8EE-6DAA-8493C3C9C491}"/>
                </a:ext>
              </a:extLst>
            </p:cNvPr>
            <p:cNvSpPr/>
            <p:nvPr/>
          </p:nvSpPr>
          <p:spPr>
            <a:xfrm>
              <a:off x="782825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1">
              <a:extLst>
                <a:ext uri="{FF2B5EF4-FFF2-40B4-BE49-F238E27FC236}">
                  <a16:creationId xmlns:a16="http://schemas.microsoft.com/office/drawing/2014/main" id="{D2B11645-78E3-6772-A11F-82B520ACFBBC}"/>
                </a:ext>
              </a:extLst>
            </p:cNvPr>
            <p:cNvSpPr/>
            <p:nvPr/>
          </p:nvSpPr>
          <p:spPr>
            <a:xfrm>
              <a:off x="782825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1">
              <a:extLst>
                <a:ext uri="{FF2B5EF4-FFF2-40B4-BE49-F238E27FC236}">
                  <a16:creationId xmlns:a16="http://schemas.microsoft.com/office/drawing/2014/main" id="{CEED8351-F15E-1BA0-770D-8F861AB129F4}"/>
                </a:ext>
              </a:extLst>
            </p:cNvPr>
            <p:cNvSpPr/>
            <p:nvPr/>
          </p:nvSpPr>
          <p:spPr>
            <a:xfrm>
              <a:off x="782825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1">
              <a:extLst>
                <a:ext uri="{FF2B5EF4-FFF2-40B4-BE49-F238E27FC236}">
                  <a16:creationId xmlns:a16="http://schemas.microsoft.com/office/drawing/2014/main" id="{625274F6-DD1D-5835-AA41-B9ACDD09BC45}"/>
                </a:ext>
              </a:extLst>
            </p:cNvPr>
            <p:cNvSpPr/>
            <p:nvPr/>
          </p:nvSpPr>
          <p:spPr>
            <a:xfrm>
              <a:off x="759050" y="4545400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41">
              <a:extLst>
                <a:ext uri="{FF2B5EF4-FFF2-40B4-BE49-F238E27FC236}">
                  <a16:creationId xmlns:a16="http://schemas.microsoft.com/office/drawing/2014/main" id="{42E010C7-35EB-2E59-F74C-E92F749F80B4}"/>
                </a:ext>
              </a:extLst>
            </p:cNvPr>
            <p:cNvSpPr/>
            <p:nvPr/>
          </p:nvSpPr>
          <p:spPr>
            <a:xfrm>
              <a:off x="759050" y="4522225"/>
              <a:ext cx="23800" cy="23200"/>
            </a:xfrm>
            <a:custGeom>
              <a:avLst/>
              <a:gdLst/>
              <a:ahLst/>
              <a:cxnLst/>
              <a:rect l="l" t="t" r="r" b="b"/>
              <a:pathLst>
                <a:path w="952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1" y="927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41">
              <a:extLst>
                <a:ext uri="{FF2B5EF4-FFF2-40B4-BE49-F238E27FC236}">
                  <a16:creationId xmlns:a16="http://schemas.microsoft.com/office/drawing/2014/main" id="{24B4309C-69B2-18D0-CB19-614C68BA2CF4}"/>
                </a:ext>
              </a:extLst>
            </p:cNvPr>
            <p:cNvSpPr/>
            <p:nvPr/>
          </p:nvSpPr>
          <p:spPr>
            <a:xfrm>
              <a:off x="759050" y="44987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1">
              <a:extLst>
                <a:ext uri="{FF2B5EF4-FFF2-40B4-BE49-F238E27FC236}">
                  <a16:creationId xmlns:a16="http://schemas.microsoft.com/office/drawing/2014/main" id="{C3C216D8-C72C-C722-F6A5-A17AAE372A4A}"/>
                </a:ext>
              </a:extLst>
            </p:cNvPr>
            <p:cNvSpPr/>
            <p:nvPr/>
          </p:nvSpPr>
          <p:spPr>
            <a:xfrm>
              <a:off x="759050" y="447532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41">
              <a:extLst>
                <a:ext uri="{FF2B5EF4-FFF2-40B4-BE49-F238E27FC236}">
                  <a16:creationId xmlns:a16="http://schemas.microsoft.com/office/drawing/2014/main" id="{98E6364E-A8EB-E697-98A6-8033DE8AF619}"/>
                </a:ext>
              </a:extLst>
            </p:cNvPr>
            <p:cNvSpPr/>
            <p:nvPr/>
          </p:nvSpPr>
          <p:spPr>
            <a:xfrm>
              <a:off x="759050" y="4451875"/>
              <a:ext cx="23800" cy="23475"/>
            </a:xfrm>
            <a:custGeom>
              <a:avLst/>
              <a:gdLst/>
              <a:ahLst/>
              <a:cxnLst/>
              <a:rect l="l" t="t" r="r" b="b"/>
              <a:pathLst>
                <a:path w="952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1" y="939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41">
              <a:extLst>
                <a:ext uri="{FF2B5EF4-FFF2-40B4-BE49-F238E27FC236}">
                  <a16:creationId xmlns:a16="http://schemas.microsoft.com/office/drawing/2014/main" id="{659AD438-50BC-53CB-DB89-66B2FF1D043A}"/>
                </a:ext>
              </a:extLst>
            </p:cNvPr>
            <p:cNvSpPr/>
            <p:nvPr/>
          </p:nvSpPr>
          <p:spPr>
            <a:xfrm>
              <a:off x="7356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1">
              <a:extLst>
                <a:ext uri="{FF2B5EF4-FFF2-40B4-BE49-F238E27FC236}">
                  <a16:creationId xmlns:a16="http://schemas.microsoft.com/office/drawing/2014/main" id="{F24B1B10-D7D6-D036-62BF-91DE158B22F0}"/>
                </a:ext>
              </a:extLst>
            </p:cNvPr>
            <p:cNvSpPr/>
            <p:nvPr/>
          </p:nvSpPr>
          <p:spPr>
            <a:xfrm>
              <a:off x="7356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9" y="927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41">
              <a:extLst>
                <a:ext uri="{FF2B5EF4-FFF2-40B4-BE49-F238E27FC236}">
                  <a16:creationId xmlns:a16="http://schemas.microsoft.com/office/drawing/2014/main" id="{586532BE-85D9-5EA1-9868-89C3EBF7FE77}"/>
                </a:ext>
              </a:extLst>
            </p:cNvPr>
            <p:cNvSpPr/>
            <p:nvPr/>
          </p:nvSpPr>
          <p:spPr>
            <a:xfrm>
              <a:off x="7356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41">
              <a:extLst>
                <a:ext uri="{FF2B5EF4-FFF2-40B4-BE49-F238E27FC236}">
                  <a16:creationId xmlns:a16="http://schemas.microsoft.com/office/drawing/2014/main" id="{DBCB4DFE-C2C3-023B-36EB-72F63AD42A50}"/>
                </a:ext>
              </a:extLst>
            </p:cNvPr>
            <p:cNvSpPr/>
            <p:nvPr/>
          </p:nvSpPr>
          <p:spPr>
            <a:xfrm>
              <a:off x="7356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41">
              <a:extLst>
                <a:ext uri="{FF2B5EF4-FFF2-40B4-BE49-F238E27FC236}">
                  <a16:creationId xmlns:a16="http://schemas.microsoft.com/office/drawing/2014/main" id="{FC1D7EE7-E2CF-1F09-A87E-EECBC6FE0CCE}"/>
                </a:ext>
              </a:extLst>
            </p:cNvPr>
            <p:cNvSpPr/>
            <p:nvPr/>
          </p:nvSpPr>
          <p:spPr>
            <a:xfrm>
              <a:off x="735600" y="44518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41">
              <a:extLst>
                <a:ext uri="{FF2B5EF4-FFF2-40B4-BE49-F238E27FC236}">
                  <a16:creationId xmlns:a16="http://schemas.microsoft.com/office/drawing/2014/main" id="{1858F326-39E4-35C8-6121-C14DFA3D753D}"/>
                </a:ext>
              </a:extLst>
            </p:cNvPr>
            <p:cNvSpPr/>
            <p:nvPr/>
          </p:nvSpPr>
          <p:spPr>
            <a:xfrm>
              <a:off x="71215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1">
              <a:extLst>
                <a:ext uri="{FF2B5EF4-FFF2-40B4-BE49-F238E27FC236}">
                  <a16:creationId xmlns:a16="http://schemas.microsoft.com/office/drawing/2014/main" id="{E538D7A4-8A14-49A2-277E-C2451DA7A4D8}"/>
                </a:ext>
              </a:extLst>
            </p:cNvPr>
            <p:cNvSpPr/>
            <p:nvPr/>
          </p:nvSpPr>
          <p:spPr>
            <a:xfrm>
              <a:off x="71215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41">
              <a:extLst>
                <a:ext uri="{FF2B5EF4-FFF2-40B4-BE49-F238E27FC236}">
                  <a16:creationId xmlns:a16="http://schemas.microsoft.com/office/drawing/2014/main" id="{45C2A57D-A28B-2B62-A1DA-53129D52B9C4}"/>
                </a:ext>
              </a:extLst>
            </p:cNvPr>
            <p:cNvSpPr/>
            <p:nvPr/>
          </p:nvSpPr>
          <p:spPr>
            <a:xfrm>
              <a:off x="71215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41">
              <a:extLst>
                <a:ext uri="{FF2B5EF4-FFF2-40B4-BE49-F238E27FC236}">
                  <a16:creationId xmlns:a16="http://schemas.microsoft.com/office/drawing/2014/main" id="{29425544-062D-AE1A-D32C-93825879BB9A}"/>
                </a:ext>
              </a:extLst>
            </p:cNvPr>
            <p:cNvSpPr/>
            <p:nvPr/>
          </p:nvSpPr>
          <p:spPr>
            <a:xfrm>
              <a:off x="71215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1">
              <a:extLst>
                <a:ext uri="{FF2B5EF4-FFF2-40B4-BE49-F238E27FC236}">
                  <a16:creationId xmlns:a16="http://schemas.microsoft.com/office/drawing/2014/main" id="{4E270201-32E9-A2D0-3903-D2AF248C448C}"/>
                </a:ext>
              </a:extLst>
            </p:cNvPr>
            <p:cNvSpPr/>
            <p:nvPr/>
          </p:nvSpPr>
          <p:spPr>
            <a:xfrm>
              <a:off x="6887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0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1">
              <a:extLst>
                <a:ext uri="{FF2B5EF4-FFF2-40B4-BE49-F238E27FC236}">
                  <a16:creationId xmlns:a16="http://schemas.microsoft.com/office/drawing/2014/main" id="{C69DD67E-26ED-54AE-23A1-464E64529529}"/>
                </a:ext>
              </a:extLst>
            </p:cNvPr>
            <p:cNvSpPr/>
            <p:nvPr/>
          </p:nvSpPr>
          <p:spPr>
            <a:xfrm>
              <a:off x="688700" y="4522225"/>
              <a:ext cx="23475" cy="23200"/>
            </a:xfrm>
            <a:custGeom>
              <a:avLst/>
              <a:gdLst/>
              <a:ahLst/>
              <a:cxnLst/>
              <a:rect l="l" t="t" r="r" b="b"/>
              <a:pathLst>
                <a:path w="939" h="928" extrusionOk="0">
                  <a:moveTo>
                    <a:pt x="0" y="1"/>
                  </a:moveTo>
                  <a:lnTo>
                    <a:pt x="0" y="927"/>
                  </a:lnTo>
                  <a:lnTo>
                    <a:pt x="938" y="927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1">
              <a:extLst>
                <a:ext uri="{FF2B5EF4-FFF2-40B4-BE49-F238E27FC236}">
                  <a16:creationId xmlns:a16="http://schemas.microsoft.com/office/drawing/2014/main" id="{EE4D29C2-9402-84D5-ED2A-68017E1BFE2B}"/>
                </a:ext>
              </a:extLst>
            </p:cNvPr>
            <p:cNvSpPr/>
            <p:nvPr/>
          </p:nvSpPr>
          <p:spPr>
            <a:xfrm>
              <a:off x="688700" y="449877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1">
              <a:extLst>
                <a:ext uri="{FF2B5EF4-FFF2-40B4-BE49-F238E27FC236}">
                  <a16:creationId xmlns:a16="http://schemas.microsoft.com/office/drawing/2014/main" id="{6545B226-3316-D961-0C26-CF84F4EF8063}"/>
                </a:ext>
              </a:extLst>
            </p:cNvPr>
            <p:cNvSpPr/>
            <p:nvPr/>
          </p:nvSpPr>
          <p:spPr>
            <a:xfrm>
              <a:off x="688700" y="4475325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0" y="1"/>
                  </a:moveTo>
                  <a:lnTo>
                    <a:pt x="0" y="939"/>
                  </a:lnTo>
                  <a:lnTo>
                    <a:pt x="938" y="939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1">
              <a:extLst>
                <a:ext uri="{FF2B5EF4-FFF2-40B4-BE49-F238E27FC236}">
                  <a16:creationId xmlns:a16="http://schemas.microsoft.com/office/drawing/2014/main" id="{F57EB54A-ADD7-7BC2-ABC4-E55240F6B9CD}"/>
                </a:ext>
              </a:extLst>
            </p:cNvPr>
            <p:cNvSpPr/>
            <p:nvPr/>
          </p:nvSpPr>
          <p:spPr>
            <a:xfrm>
              <a:off x="664950" y="4545400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41">
              <a:extLst>
                <a:ext uri="{FF2B5EF4-FFF2-40B4-BE49-F238E27FC236}">
                  <a16:creationId xmlns:a16="http://schemas.microsoft.com/office/drawing/2014/main" id="{3D270207-6DA2-3956-993C-9A40358DAE31}"/>
                </a:ext>
              </a:extLst>
            </p:cNvPr>
            <p:cNvSpPr/>
            <p:nvPr/>
          </p:nvSpPr>
          <p:spPr>
            <a:xfrm>
              <a:off x="664950" y="4522225"/>
              <a:ext cx="23775" cy="23200"/>
            </a:xfrm>
            <a:custGeom>
              <a:avLst/>
              <a:gdLst/>
              <a:ahLst/>
              <a:cxnLst/>
              <a:rect l="l" t="t" r="r" b="b"/>
              <a:pathLst>
                <a:path w="951" h="928" extrusionOk="0">
                  <a:moveTo>
                    <a:pt x="1" y="1"/>
                  </a:moveTo>
                  <a:lnTo>
                    <a:pt x="1" y="927"/>
                  </a:lnTo>
                  <a:lnTo>
                    <a:pt x="950" y="927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41">
              <a:extLst>
                <a:ext uri="{FF2B5EF4-FFF2-40B4-BE49-F238E27FC236}">
                  <a16:creationId xmlns:a16="http://schemas.microsoft.com/office/drawing/2014/main" id="{B495213A-C5CE-00FC-4F4C-DF600B812689}"/>
                </a:ext>
              </a:extLst>
            </p:cNvPr>
            <p:cNvSpPr/>
            <p:nvPr/>
          </p:nvSpPr>
          <p:spPr>
            <a:xfrm>
              <a:off x="664950" y="4498775"/>
              <a:ext cx="23775" cy="23475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50" y="93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41">
              <a:extLst>
                <a:ext uri="{FF2B5EF4-FFF2-40B4-BE49-F238E27FC236}">
                  <a16:creationId xmlns:a16="http://schemas.microsoft.com/office/drawing/2014/main" id="{D03FDAAC-F529-884F-DB47-F2A57F5FE7E1}"/>
                </a:ext>
              </a:extLst>
            </p:cNvPr>
            <p:cNvSpPr/>
            <p:nvPr/>
          </p:nvSpPr>
          <p:spPr>
            <a:xfrm>
              <a:off x="641500" y="4545400"/>
              <a:ext cx="23475" cy="23475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6" name="Google Shape;7796;p41">
            <a:extLst>
              <a:ext uri="{FF2B5EF4-FFF2-40B4-BE49-F238E27FC236}">
                <a16:creationId xmlns:a16="http://schemas.microsoft.com/office/drawing/2014/main" id="{75E12CB1-D6C2-B63F-A65B-06A510215543}"/>
              </a:ext>
            </a:extLst>
          </p:cNvPr>
          <p:cNvGrpSpPr/>
          <p:nvPr/>
        </p:nvGrpSpPr>
        <p:grpSpPr>
          <a:xfrm>
            <a:off x="8215007" y="3904812"/>
            <a:ext cx="578068" cy="632247"/>
            <a:chOff x="1129378" y="3247948"/>
            <a:chExt cx="928026" cy="1014516"/>
          </a:xfrm>
        </p:grpSpPr>
        <p:sp>
          <p:nvSpPr>
            <p:cNvPr id="7797" name="Google Shape;7797;p41">
              <a:extLst>
                <a:ext uri="{FF2B5EF4-FFF2-40B4-BE49-F238E27FC236}">
                  <a16:creationId xmlns:a16="http://schemas.microsoft.com/office/drawing/2014/main" id="{7995A586-EE06-9D16-186A-800A6C745CE5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41">
              <a:extLst>
                <a:ext uri="{FF2B5EF4-FFF2-40B4-BE49-F238E27FC236}">
                  <a16:creationId xmlns:a16="http://schemas.microsoft.com/office/drawing/2014/main" id="{02486120-D38A-2E37-A836-9362CC6A83F9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41">
              <a:extLst>
                <a:ext uri="{FF2B5EF4-FFF2-40B4-BE49-F238E27FC236}">
                  <a16:creationId xmlns:a16="http://schemas.microsoft.com/office/drawing/2014/main" id="{2FEA7692-9083-C2A8-425A-9FD1CF3050FF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1">
              <a:extLst>
                <a:ext uri="{FF2B5EF4-FFF2-40B4-BE49-F238E27FC236}">
                  <a16:creationId xmlns:a16="http://schemas.microsoft.com/office/drawing/2014/main" id="{BF3827FC-69A9-FE44-C413-A48F0818653B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1">
              <a:extLst>
                <a:ext uri="{FF2B5EF4-FFF2-40B4-BE49-F238E27FC236}">
                  <a16:creationId xmlns:a16="http://schemas.microsoft.com/office/drawing/2014/main" id="{4AD1D76C-2493-C1CE-CF51-4221AD478DAF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1">
              <a:extLst>
                <a:ext uri="{FF2B5EF4-FFF2-40B4-BE49-F238E27FC236}">
                  <a16:creationId xmlns:a16="http://schemas.microsoft.com/office/drawing/2014/main" id="{A87BF72E-320B-F5E7-FDF7-300478EAF63B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1">
              <a:extLst>
                <a:ext uri="{FF2B5EF4-FFF2-40B4-BE49-F238E27FC236}">
                  <a16:creationId xmlns:a16="http://schemas.microsoft.com/office/drawing/2014/main" id="{5D48C385-1465-3859-5E04-A00063B44D63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1">
              <a:extLst>
                <a:ext uri="{FF2B5EF4-FFF2-40B4-BE49-F238E27FC236}">
                  <a16:creationId xmlns:a16="http://schemas.microsoft.com/office/drawing/2014/main" id="{69848E54-4D99-4A69-6E67-23FE78F66786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1">
              <a:extLst>
                <a:ext uri="{FF2B5EF4-FFF2-40B4-BE49-F238E27FC236}">
                  <a16:creationId xmlns:a16="http://schemas.microsoft.com/office/drawing/2014/main" id="{0E7535E3-7617-AAE3-83A2-6070CD0D03BC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41">
              <a:extLst>
                <a:ext uri="{FF2B5EF4-FFF2-40B4-BE49-F238E27FC236}">
                  <a16:creationId xmlns:a16="http://schemas.microsoft.com/office/drawing/2014/main" id="{2A0EFE11-0BFD-F4C6-8787-D5E0ED2ADA12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41">
              <a:extLst>
                <a:ext uri="{FF2B5EF4-FFF2-40B4-BE49-F238E27FC236}">
                  <a16:creationId xmlns:a16="http://schemas.microsoft.com/office/drawing/2014/main" id="{EFC8ED7F-F54D-6241-8886-8935510A3E5B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1">
              <a:extLst>
                <a:ext uri="{FF2B5EF4-FFF2-40B4-BE49-F238E27FC236}">
                  <a16:creationId xmlns:a16="http://schemas.microsoft.com/office/drawing/2014/main" id="{0FF5CDE6-29AB-94B6-4377-1AEDF0A0C5F5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1">
              <a:extLst>
                <a:ext uri="{FF2B5EF4-FFF2-40B4-BE49-F238E27FC236}">
                  <a16:creationId xmlns:a16="http://schemas.microsoft.com/office/drawing/2014/main" id="{70C6407C-75FB-EAE8-BE44-A0683159102C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1">
              <a:extLst>
                <a:ext uri="{FF2B5EF4-FFF2-40B4-BE49-F238E27FC236}">
                  <a16:creationId xmlns:a16="http://schemas.microsoft.com/office/drawing/2014/main" id="{89CE3B4D-421A-3A41-146A-DFDBFFAA947A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1">
              <a:extLst>
                <a:ext uri="{FF2B5EF4-FFF2-40B4-BE49-F238E27FC236}">
                  <a16:creationId xmlns:a16="http://schemas.microsoft.com/office/drawing/2014/main" id="{12C1D19F-C7F4-CD83-D361-740C6D4CF019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1">
              <a:extLst>
                <a:ext uri="{FF2B5EF4-FFF2-40B4-BE49-F238E27FC236}">
                  <a16:creationId xmlns:a16="http://schemas.microsoft.com/office/drawing/2014/main" id="{62F01D07-A428-4E11-AA1B-9BD1BD2403FB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41">
              <a:extLst>
                <a:ext uri="{FF2B5EF4-FFF2-40B4-BE49-F238E27FC236}">
                  <a16:creationId xmlns:a16="http://schemas.microsoft.com/office/drawing/2014/main" id="{B4107273-E634-2474-367C-BDD1644BF072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4" name="Google Shape;7814;p41">
            <a:extLst>
              <a:ext uri="{FF2B5EF4-FFF2-40B4-BE49-F238E27FC236}">
                <a16:creationId xmlns:a16="http://schemas.microsoft.com/office/drawing/2014/main" id="{18D8384A-70F3-45C4-E27D-B439F8957FAB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7815" name="Google Shape;7815;p41">
              <a:extLst>
                <a:ext uri="{FF2B5EF4-FFF2-40B4-BE49-F238E27FC236}">
                  <a16:creationId xmlns:a16="http://schemas.microsoft.com/office/drawing/2014/main" id="{76937C2E-2BB7-97BC-96A7-BD7DC0CCF62B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1">
              <a:extLst>
                <a:ext uri="{FF2B5EF4-FFF2-40B4-BE49-F238E27FC236}">
                  <a16:creationId xmlns:a16="http://schemas.microsoft.com/office/drawing/2014/main" id="{C41B3FEB-DA55-3DC1-4021-A6BBCA6E73E3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1">
              <a:extLst>
                <a:ext uri="{FF2B5EF4-FFF2-40B4-BE49-F238E27FC236}">
                  <a16:creationId xmlns:a16="http://schemas.microsoft.com/office/drawing/2014/main" id="{FC7A8316-9294-A9E9-F75D-F23FB5A6AF02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1">
              <a:extLst>
                <a:ext uri="{FF2B5EF4-FFF2-40B4-BE49-F238E27FC236}">
                  <a16:creationId xmlns:a16="http://schemas.microsoft.com/office/drawing/2014/main" id="{8AF6A1D8-B76C-E0B5-0E0F-FE5CCF36FEF9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1">
              <a:extLst>
                <a:ext uri="{FF2B5EF4-FFF2-40B4-BE49-F238E27FC236}">
                  <a16:creationId xmlns:a16="http://schemas.microsoft.com/office/drawing/2014/main" id="{44E0A7E8-3046-E806-5DAC-96DA9B5A5D04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41">
              <a:extLst>
                <a:ext uri="{FF2B5EF4-FFF2-40B4-BE49-F238E27FC236}">
                  <a16:creationId xmlns:a16="http://schemas.microsoft.com/office/drawing/2014/main" id="{FB76ABD1-0E81-9B66-8318-F572518E24BC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41">
              <a:extLst>
                <a:ext uri="{FF2B5EF4-FFF2-40B4-BE49-F238E27FC236}">
                  <a16:creationId xmlns:a16="http://schemas.microsoft.com/office/drawing/2014/main" id="{E8E925D7-65EA-FB71-1DEE-E4D080C62516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1">
              <a:extLst>
                <a:ext uri="{FF2B5EF4-FFF2-40B4-BE49-F238E27FC236}">
                  <a16:creationId xmlns:a16="http://schemas.microsoft.com/office/drawing/2014/main" id="{0D1A0552-5275-C1BC-FC58-A153126A30A1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1">
              <a:extLst>
                <a:ext uri="{FF2B5EF4-FFF2-40B4-BE49-F238E27FC236}">
                  <a16:creationId xmlns:a16="http://schemas.microsoft.com/office/drawing/2014/main" id="{F643DDFE-EB65-7500-4602-56E80855F1B0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41">
              <a:extLst>
                <a:ext uri="{FF2B5EF4-FFF2-40B4-BE49-F238E27FC236}">
                  <a16:creationId xmlns:a16="http://schemas.microsoft.com/office/drawing/2014/main" id="{B8A8A509-9301-932B-E94A-7DD447FA064C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41">
              <a:extLst>
                <a:ext uri="{FF2B5EF4-FFF2-40B4-BE49-F238E27FC236}">
                  <a16:creationId xmlns:a16="http://schemas.microsoft.com/office/drawing/2014/main" id="{66DBDF43-A0A5-4673-2172-BF16075BCBF2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1">
              <a:extLst>
                <a:ext uri="{FF2B5EF4-FFF2-40B4-BE49-F238E27FC236}">
                  <a16:creationId xmlns:a16="http://schemas.microsoft.com/office/drawing/2014/main" id="{982B69EB-7FB9-1C6C-18EB-9BED9D85376D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1">
              <a:extLst>
                <a:ext uri="{FF2B5EF4-FFF2-40B4-BE49-F238E27FC236}">
                  <a16:creationId xmlns:a16="http://schemas.microsoft.com/office/drawing/2014/main" id="{6338EBAA-6BDC-7406-B3C9-8C8EA3E1C2E1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1">
              <a:extLst>
                <a:ext uri="{FF2B5EF4-FFF2-40B4-BE49-F238E27FC236}">
                  <a16:creationId xmlns:a16="http://schemas.microsoft.com/office/drawing/2014/main" id="{C7075112-D0B6-E239-DB59-AC1E0DC04926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1">
              <a:extLst>
                <a:ext uri="{FF2B5EF4-FFF2-40B4-BE49-F238E27FC236}">
                  <a16:creationId xmlns:a16="http://schemas.microsoft.com/office/drawing/2014/main" id="{43E74D12-B920-1406-88B3-B6ED304F3CCC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41">
            <a:extLst>
              <a:ext uri="{FF2B5EF4-FFF2-40B4-BE49-F238E27FC236}">
                <a16:creationId xmlns:a16="http://schemas.microsoft.com/office/drawing/2014/main" id="{6C066164-8AE2-56C5-D958-300817E34B65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7831" name="Google Shape;7831;p41">
              <a:extLst>
                <a:ext uri="{FF2B5EF4-FFF2-40B4-BE49-F238E27FC236}">
                  <a16:creationId xmlns:a16="http://schemas.microsoft.com/office/drawing/2014/main" id="{37807B46-7774-A423-4571-7E0A9C906485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7832" name="Google Shape;7832;p41">
                <a:extLst>
                  <a:ext uri="{FF2B5EF4-FFF2-40B4-BE49-F238E27FC236}">
                    <a16:creationId xmlns:a16="http://schemas.microsoft.com/office/drawing/2014/main" id="{D871E0B6-3AF9-1BA4-047A-668E9AC04655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41">
                <a:extLst>
                  <a:ext uri="{FF2B5EF4-FFF2-40B4-BE49-F238E27FC236}">
                    <a16:creationId xmlns:a16="http://schemas.microsoft.com/office/drawing/2014/main" id="{7647A550-028D-AD40-E307-AECB55AD0979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41">
                <a:extLst>
                  <a:ext uri="{FF2B5EF4-FFF2-40B4-BE49-F238E27FC236}">
                    <a16:creationId xmlns:a16="http://schemas.microsoft.com/office/drawing/2014/main" id="{EDC2B893-E3F8-8478-59F9-A1ECB621308B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41">
                <a:extLst>
                  <a:ext uri="{FF2B5EF4-FFF2-40B4-BE49-F238E27FC236}">
                    <a16:creationId xmlns:a16="http://schemas.microsoft.com/office/drawing/2014/main" id="{DA2F0181-5BF7-488D-7108-66652D2B61AA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41">
                <a:extLst>
                  <a:ext uri="{FF2B5EF4-FFF2-40B4-BE49-F238E27FC236}">
                    <a16:creationId xmlns:a16="http://schemas.microsoft.com/office/drawing/2014/main" id="{7C29CA1D-7B6D-DA7F-A132-0FF6F7476AFB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41">
                <a:extLst>
                  <a:ext uri="{FF2B5EF4-FFF2-40B4-BE49-F238E27FC236}">
                    <a16:creationId xmlns:a16="http://schemas.microsoft.com/office/drawing/2014/main" id="{5182DD29-FC3D-F2B6-627E-A4C8A598E091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41">
                <a:extLst>
                  <a:ext uri="{FF2B5EF4-FFF2-40B4-BE49-F238E27FC236}">
                    <a16:creationId xmlns:a16="http://schemas.microsoft.com/office/drawing/2014/main" id="{2E5E9C65-E4A6-6FC3-59E3-C503F81C31A1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41">
                <a:extLst>
                  <a:ext uri="{FF2B5EF4-FFF2-40B4-BE49-F238E27FC236}">
                    <a16:creationId xmlns:a16="http://schemas.microsoft.com/office/drawing/2014/main" id="{A300E71C-6239-1F29-FDC0-A8E89C62BC9F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41">
                <a:extLst>
                  <a:ext uri="{FF2B5EF4-FFF2-40B4-BE49-F238E27FC236}">
                    <a16:creationId xmlns:a16="http://schemas.microsoft.com/office/drawing/2014/main" id="{F5036046-D75A-9FED-FB82-FC63C18E0B61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41">
                <a:extLst>
                  <a:ext uri="{FF2B5EF4-FFF2-40B4-BE49-F238E27FC236}">
                    <a16:creationId xmlns:a16="http://schemas.microsoft.com/office/drawing/2014/main" id="{3975A686-BEC2-EBF5-FECD-76071DD4A617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41">
                <a:extLst>
                  <a:ext uri="{FF2B5EF4-FFF2-40B4-BE49-F238E27FC236}">
                    <a16:creationId xmlns:a16="http://schemas.microsoft.com/office/drawing/2014/main" id="{08B94831-7C63-F803-3A20-D74A94E0DBF1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41">
                <a:extLst>
                  <a:ext uri="{FF2B5EF4-FFF2-40B4-BE49-F238E27FC236}">
                    <a16:creationId xmlns:a16="http://schemas.microsoft.com/office/drawing/2014/main" id="{9B9DA142-46AF-C111-1E17-B785E018ECE5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41">
                <a:extLst>
                  <a:ext uri="{FF2B5EF4-FFF2-40B4-BE49-F238E27FC236}">
                    <a16:creationId xmlns:a16="http://schemas.microsoft.com/office/drawing/2014/main" id="{AFE98C49-8A25-BB5F-9A25-7910360A81DD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41">
                <a:extLst>
                  <a:ext uri="{FF2B5EF4-FFF2-40B4-BE49-F238E27FC236}">
                    <a16:creationId xmlns:a16="http://schemas.microsoft.com/office/drawing/2014/main" id="{F743D078-C836-0618-C4CC-796A1FD8CF8F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46" name="Google Shape;7846;p41">
              <a:extLst>
                <a:ext uri="{FF2B5EF4-FFF2-40B4-BE49-F238E27FC236}">
                  <a16:creationId xmlns:a16="http://schemas.microsoft.com/office/drawing/2014/main" id="{2D9C86D4-BB0F-ABF8-F78F-95ACA03FF123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7847" name="Google Shape;7847;p41">
            <a:extLst>
              <a:ext uri="{FF2B5EF4-FFF2-40B4-BE49-F238E27FC236}">
                <a16:creationId xmlns:a16="http://schemas.microsoft.com/office/drawing/2014/main" id="{5B1A3ECE-AB57-BFB2-072D-E9D8B9F3B7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2925973"/>
              </p:ext>
            </p:extLst>
          </p:nvPr>
        </p:nvGraphicFramePr>
        <p:xfrm>
          <a:off x="1528213" y="3101073"/>
          <a:ext cx="2757325" cy="1204562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136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43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Usability Focus</a:t>
                      </a:r>
                      <a:endParaRPr sz="400" dirty="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080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43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Compatibility and ease of use are primary ideals</a:t>
                      </a:r>
                      <a:endParaRPr sz="1800"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848" name="Google Shape;7848;p41">
            <a:extLst>
              <a:ext uri="{FF2B5EF4-FFF2-40B4-BE49-F238E27FC236}">
                <a16:creationId xmlns:a16="http://schemas.microsoft.com/office/drawing/2014/main" id="{DFF5ADD5-70F3-F558-16BA-D9C31E091C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6205630"/>
              </p:ext>
            </p:extLst>
          </p:nvPr>
        </p:nvGraphicFramePr>
        <p:xfrm>
          <a:off x="1528213" y="1872124"/>
          <a:ext cx="2757325" cy="1136350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136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8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Player Priority</a:t>
                      </a:r>
                      <a:endParaRPr sz="400" dirty="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1880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1919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Ensures the game can be played by the players</a:t>
                      </a:r>
                      <a:endParaRPr sz="800"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849" name="Google Shape;7849;p41">
            <a:extLst>
              <a:ext uri="{FF2B5EF4-FFF2-40B4-BE49-F238E27FC236}">
                <a16:creationId xmlns:a16="http://schemas.microsoft.com/office/drawing/2014/main" id="{35ED4D27-BAD9-05EE-270A-ABD3F6FBA9F8}"/>
              </a:ext>
            </a:extLst>
          </p:cNvPr>
          <p:cNvSpPr txBox="1"/>
          <p:nvPr/>
        </p:nvSpPr>
        <p:spPr>
          <a:xfrm>
            <a:off x="1528225" y="1211325"/>
            <a:ext cx="2757300" cy="568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Use</a:t>
            </a:r>
            <a:endParaRPr dirty="0"/>
          </a:p>
        </p:txBody>
      </p:sp>
      <p:sp>
        <p:nvSpPr>
          <p:cNvPr id="7850" name="Google Shape;7850;p41">
            <a:extLst>
              <a:ext uri="{FF2B5EF4-FFF2-40B4-BE49-F238E27FC236}">
                <a16:creationId xmlns:a16="http://schemas.microsoft.com/office/drawing/2014/main" id="{D6F9D90B-9DDE-B0ED-D1C3-3AE4343C8954}"/>
              </a:ext>
            </a:extLst>
          </p:cNvPr>
          <p:cNvSpPr txBox="1"/>
          <p:nvPr/>
        </p:nvSpPr>
        <p:spPr>
          <a:xfrm>
            <a:off x="4858488" y="1211325"/>
            <a:ext cx="2757300" cy="568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Creation</a:t>
            </a:r>
            <a:endParaRPr dirty="0"/>
          </a:p>
        </p:txBody>
      </p:sp>
      <p:graphicFrame>
        <p:nvGraphicFramePr>
          <p:cNvPr id="7851" name="Google Shape;7851;p41">
            <a:extLst>
              <a:ext uri="{FF2B5EF4-FFF2-40B4-BE49-F238E27FC236}">
                <a16:creationId xmlns:a16="http://schemas.microsoft.com/office/drawing/2014/main" id="{CFF38B0B-8432-54F2-7982-46602AEC1D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473613"/>
              </p:ext>
            </p:extLst>
          </p:nvPr>
        </p:nvGraphicFramePr>
        <p:xfrm>
          <a:off x="4858463" y="3101073"/>
          <a:ext cx="2757325" cy="1204562"/>
        </p:xfrm>
        <a:graphic>
          <a:graphicData uri="http://schemas.openxmlformats.org/drawingml/2006/table">
            <a:tbl>
              <a:tblPr>
                <a:noFill/>
                <a:tableStyleId>{1DCFB305-F0FF-46F9-BBAD-23572E58CD63}</a:tableStyleId>
              </a:tblPr>
              <a:tblGrid>
                <a:gridCol w="136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43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Flexibility Focus</a:t>
                      </a:r>
                      <a:endParaRPr sz="400" dirty="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080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43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Quicksand Medium"/>
                          <a:ea typeface="Quicksand Medium"/>
                          <a:cs typeface="Quicksand Medium"/>
                          <a:sym typeface="Quicksand Medium"/>
                        </a:rPr>
                        <a:t>Modification and empowerment are central</a:t>
                      </a:r>
                      <a:endParaRPr sz="1800" dirty="0">
                        <a:solidFill>
                          <a:schemeClr val="dk1"/>
                        </a:solidFill>
                        <a:latin typeface="Quicksand Medium"/>
                        <a:ea typeface="Quicksand Medium"/>
                        <a:cs typeface="Quicksand Medium"/>
                        <a:sym typeface="Quicksand Medium"/>
                      </a:endParaRPr>
                    </a:p>
                  </a:txBody>
                  <a:tcPr marL="91425" marR="91425" marT="0" marB="0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7016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5">
          <a:extLst>
            <a:ext uri="{FF2B5EF4-FFF2-40B4-BE49-F238E27FC236}">
              <a16:creationId xmlns:a16="http://schemas.microsoft.com/office/drawing/2014/main" id="{7B9C4D38-7BCB-2330-D983-25CCC8D71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56" name="Google Shape;7856;p42">
            <a:extLst>
              <a:ext uri="{FF2B5EF4-FFF2-40B4-BE49-F238E27FC236}">
                <a16:creationId xmlns:a16="http://schemas.microsoft.com/office/drawing/2014/main" id="{118A3999-DFEE-3D1F-CD49-C3909E0D7DA3}"/>
              </a:ext>
            </a:extLst>
          </p:cNvPr>
          <p:cNvGrpSpPr/>
          <p:nvPr/>
        </p:nvGrpSpPr>
        <p:grpSpPr>
          <a:xfrm>
            <a:off x="4670904" y="1140184"/>
            <a:ext cx="3563942" cy="3267683"/>
            <a:chOff x="911649" y="1485925"/>
            <a:chExt cx="959700" cy="959700"/>
          </a:xfrm>
        </p:grpSpPr>
        <p:sp>
          <p:nvSpPr>
            <p:cNvPr id="7857" name="Google Shape;7857;p42">
              <a:extLst>
                <a:ext uri="{FF2B5EF4-FFF2-40B4-BE49-F238E27FC236}">
                  <a16:creationId xmlns:a16="http://schemas.microsoft.com/office/drawing/2014/main" id="{63A186F7-4515-5B3C-750D-0CB25F57D43B}"/>
                </a:ext>
              </a:extLst>
            </p:cNvPr>
            <p:cNvSpPr/>
            <p:nvPr/>
          </p:nvSpPr>
          <p:spPr>
            <a:xfrm>
              <a:off x="923431" y="1485925"/>
              <a:ext cx="9351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2">
              <a:extLst>
                <a:ext uri="{FF2B5EF4-FFF2-40B4-BE49-F238E27FC236}">
                  <a16:creationId xmlns:a16="http://schemas.microsoft.com/office/drawing/2014/main" id="{ECACAB57-4D24-E76A-7A9B-9F41C89C7E54}"/>
                </a:ext>
              </a:extLst>
            </p:cNvPr>
            <p:cNvSpPr/>
            <p:nvPr/>
          </p:nvSpPr>
          <p:spPr>
            <a:xfrm rot="-5400000">
              <a:off x="931149" y="1485218"/>
              <a:ext cx="9207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2">
              <a:extLst>
                <a:ext uri="{FF2B5EF4-FFF2-40B4-BE49-F238E27FC236}">
                  <a16:creationId xmlns:a16="http://schemas.microsoft.com/office/drawing/2014/main" id="{BF0D14B8-5235-C37A-2E9C-210DA1219444}"/>
                </a:ext>
              </a:extLst>
            </p:cNvPr>
            <p:cNvSpPr/>
            <p:nvPr/>
          </p:nvSpPr>
          <p:spPr>
            <a:xfrm>
              <a:off x="925083" y="1489499"/>
              <a:ext cx="931800" cy="952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0" name="Google Shape;7860;p42">
            <a:extLst>
              <a:ext uri="{FF2B5EF4-FFF2-40B4-BE49-F238E27FC236}">
                <a16:creationId xmlns:a16="http://schemas.microsoft.com/office/drawing/2014/main" id="{C3F55A4A-B839-9354-73D9-830C81B6D8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Research Idea</a:t>
            </a:r>
            <a:endParaRPr dirty="0"/>
          </a:p>
        </p:txBody>
      </p:sp>
      <p:sp>
        <p:nvSpPr>
          <p:cNvPr id="7861" name="Google Shape;7861;p42">
            <a:extLst>
              <a:ext uri="{FF2B5EF4-FFF2-40B4-BE49-F238E27FC236}">
                <a16:creationId xmlns:a16="http://schemas.microsoft.com/office/drawing/2014/main" id="{8547C84F-207C-E24C-1FFB-46D94E779FE1}"/>
              </a:ext>
            </a:extLst>
          </p:cNvPr>
          <p:cNvSpPr/>
          <p:nvPr/>
        </p:nvSpPr>
        <p:spPr>
          <a:xfrm>
            <a:off x="1425825" y="1352275"/>
            <a:ext cx="2934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Create a simple way to design controller layouts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62" name="Google Shape;7862;p42">
            <a:extLst>
              <a:ext uri="{FF2B5EF4-FFF2-40B4-BE49-F238E27FC236}">
                <a16:creationId xmlns:a16="http://schemas.microsoft.com/office/drawing/2014/main" id="{83F71F4A-252D-D90B-CB62-4CE8C8ED4A80}"/>
              </a:ext>
            </a:extLst>
          </p:cNvPr>
          <p:cNvSpPr/>
          <p:nvPr/>
        </p:nvSpPr>
        <p:spPr>
          <a:xfrm>
            <a:off x="4821163" y="1636951"/>
            <a:ext cx="3263400" cy="26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Focus on creating a toolkit for users to design their own controllers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Emphasising</a:t>
            </a: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 </a:t>
            </a:r>
            <a:r>
              <a:rPr lang="en-US" i="1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designing with, not for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Tools should be end-user friendly, rather than just for researchers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63" name="Google Shape;7863;p42">
            <a:extLst>
              <a:ext uri="{FF2B5EF4-FFF2-40B4-BE49-F238E27FC236}">
                <a16:creationId xmlns:a16="http://schemas.microsoft.com/office/drawing/2014/main" id="{2416E242-0E3C-999B-D4B2-5DD443A7F390}"/>
              </a:ext>
            </a:extLst>
          </p:cNvPr>
          <p:cNvSpPr/>
          <p:nvPr/>
        </p:nvSpPr>
        <p:spPr>
          <a:xfrm>
            <a:off x="4821175" y="1189975"/>
            <a:ext cx="3263400" cy="447000"/>
          </a:xfrm>
          <a:prstGeom prst="rect">
            <a:avLst/>
          </a:prstGeom>
          <a:noFill/>
          <a:ln>
            <a:noFill/>
          </a:ln>
          <a:effectLst>
            <a:outerShdw dist="38100" dir="27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Notes</a:t>
            </a:r>
            <a:endParaRPr sz="18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7864" name="Google Shape;7864;p42">
            <a:extLst>
              <a:ext uri="{FF2B5EF4-FFF2-40B4-BE49-F238E27FC236}">
                <a16:creationId xmlns:a16="http://schemas.microsoft.com/office/drawing/2014/main" id="{0033A39C-6183-0BCB-3C26-1F24C38795B7}"/>
              </a:ext>
            </a:extLst>
          </p:cNvPr>
          <p:cNvSpPr/>
          <p:nvPr/>
        </p:nvSpPr>
        <p:spPr>
          <a:xfrm>
            <a:off x="1425825" y="1949900"/>
            <a:ext cx="2934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Create a method of generating controller PCBs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65" name="Google Shape;7865;p42">
            <a:extLst>
              <a:ext uri="{FF2B5EF4-FFF2-40B4-BE49-F238E27FC236}">
                <a16:creationId xmlns:a16="http://schemas.microsoft.com/office/drawing/2014/main" id="{6199A37F-7C6A-BC04-07FC-22E65094991F}"/>
              </a:ext>
            </a:extLst>
          </p:cNvPr>
          <p:cNvSpPr/>
          <p:nvPr/>
        </p:nvSpPr>
        <p:spPr>
          <a:xfrm>
            <a:off x="1425825" y="2547525"/>
            <a:ext cx="2934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/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Create a method for optimising controller layouts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66" name="Google Shape;7866;p42">
            <a:extLst>
              <a:ext uri="{FF2B5EF4-FFF2-40B4-BE49-F238E27FC236}">
                <a16:creationId xmlns:a16="http://schemas.microsoft.com/office/drawing/2014/main" id="{FFDC1458-329E-003F-8F93-73ECC97155AC}"/>
              </a:ext>
            </a:extLst>
          </p:cNvPr>
          <p:cNvSpPr/>
          <p:nvPr/>
        </p:nvSpPr>
        <p:spPr>
          <a:xfrm>
            <a:off x="1425825" y="3145150"/>
            <a:ext cx="2934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Identify the links between user data and controller preferences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7867" name="Google Shape;7867;p42">
            <a:extLst>
              <a:ext uri="{FF2B5EF4-FFF2-40B4-BE49-F238E27FC236}">
                <a16:creationId xmlns:a16="http://schemas.microsoft.com/office/drawing/2014/main" id="{4BE2B9C1-BC0E-15B4-F6D7-A8B39073E918}"/>
              </a:ext>
            </a:extLst>
          </p:cNvPr>
          <p:cNvSpPr/>
          <p:nvPr/>
        </p:nvSpPr>
        <p:spPr>
          <a:xfrm>
            <a:off x="1425825" y="3742775"/>
            <a:ext cx="2934000" cy="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Design a framework/guidelines for codesign of controllers</a:t>
            </a:r>
            <a:endParaRPr dirty="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7868" name="Google Shape;7868;p42">
            <a:extLst>
              <a:ext uri="{FF2B5EF4-FFF2-40B4-BE49-F238E27FC236}">
                <a16:creationId xmlns:a16="http://schemas.microsoft.com/office/drawing/2014/main" id="{F4754EB2-54BD-6A89-0A50-FA2E7CD9D3AE}"/>
              </a:ext>
            </a:extLst>
          </p:cNvPr>
          <p:cNvGrpSpPr/>
          <p:nvPr/>
        </p:nvGrpSpPr>
        <p:grpSpPr>
          <a:xfrm>
            <a:off x="395518" y="2964832"/>
            <a:ext cx="387080" cy="392693"/>
            <a:chOff x="6301268" y="2035382"/>
            <a:chExt cx="387080" cy="392693"/>
          </a:xfrm>
        </p:grpSpPr>
        <p:sp>
          <p:nvSpPr>
            <p:cNvPr id="7869" name="Google Shape;7869;p42">
              <a:extLst>
                <a:ext uri="{FF2B5EF4-FFF2-40B4-BE49-F238E27FC236}">
                  <a16:creationId xmlns:a16="http://schemas.microsoft.com/office/drawing/2014/main" id="{6EE5CC93-085A-7D04-383D-E0FBDF02FD30}"/>
                </a:ext>
              </a:extLst>
            </p:cNvPr>
            <p:cNvSpPr/>
            <p:nvPr/>
          </p:nvSpPr>
          <p:spPr>
            <a:xfrm>
              <a:off x="6430293" y="2297182"/>
              <a:ext cx="129030" cy="130893"/>
            </a:xfrm>
            <a:custGeom>
              <a:avLst/>
              <a:gdLst/>
              <a:ahLst/>
              <a:cxnLst/>
              <a:rect l="l" t="t" r="r" b="b"/>
              <a:pathLst>
                <a:path w="1877" h="1877" extrusionOk="0">
                  <a:moveTo>
                    <a:pt x="0" y="1"/>
                  </a:moveTo>
                  <a:lnTo>
                    <a:pt x="0" y="1877"/>
                  </a:lnTo>
                  <a:lnTo>
                    <a:pt x="1876" y="1877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70" name="Google Shape;7870;p42">
              <a:extLst>
                <a:ext uri="{FF2B5EF4-FFF2-40B4-BE49-F238E27FC236}">
                  <a16:creationId xmlns:a16="http://schemas.microsoft.com/office/drawing/2014/main" id="{B96729EA-7F0B-8CA8-C1E7-CF3E07349B79}"/>
                </a:ext>
              </a:extLst>
            </p:cNvPr>
            <p:cNvGrpSpPr/>
            <p:nvPr/>
          </p:nvGrpSpPr>
          <p:grpSpPr>
            <a:xfrm>
              <a:off x="6301268" y="2035382"/>
              <a:ext cx="387080" cy="261793"/>
              <a:chOff x="7858018" y="1481557"/>
              <a:chExt cx="387080" cy="261793"/>
            </a:xfrm>
          </p:grpSpPr>
          <p:sp>
            <p:nvSpPr>
              <p:cNvPr id="7871" name="Google Shape;7871;p42">
                <a:extLst>
                  <a:ext uri="{FF2B5EF4-FFF2-40B4-BE49-F238E27FC236}">
                    <a16:creationId xmlns:a16="http://schemas.microsoft.com/office/drawing/2014/main" id="{5A32DD1D-3857-87B4-F68B-2244671FBB2E}"/>
                  </a:ext>
                </a:extLst>
              </p:cNvPr>
              <p:cNvSpPr/>
              <p:nvPr/>
            </p:nvSpPr>
            <p:spPr>
              <a:xfrm>
                <a:off x="7987043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42">
                <a:extLst>
                  <a:ext uri="{FF2B5EF4-FFF2-40B4-BE49-F238E27FC236}">
                    <a16:creationId xmlns:a16="http://schemas.microsoft.com/office/drawing/2014/main" id="{75091026-95E6-87EE-F6AA-1457ECD7F671}"/>
                  </a:ext>
                </a:extLst>
              </p:cNvPr>
              <p:cNvSpPr/>
              <p:nvPr/>
            </p:nvSpPr>
            <p:spPr>
              <a:xfrm>
                <a:off x="8116068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42">
                <a:extLst>
                  <a:ext uri="{FF2B5EF4-FFF2-40B4-BE49-F238E27FC236}">
                    <a16:creationId xmlns:a16="http://schemas.microsoft.com/office/drawing/2014/main" id="{77E2562A-8134-857B-7897-A44A4BDAD170}"/>
                  </a:ext>
                </a:extLst>
              </p:cNvPr>
              <p:cNvSpPr/>
              <p:nvPr/>
            </p:nvSpPr>
            <p:spPr>
              <a:xfrm>
                <a:off x="811606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42">
                <a:extLst>
                  <a:ext uri="{FF2B5EF4-FFF2-40B4-BE49-F238E27FC236}">
                    <a16:creationId xmlns:a16="http://schemas.microsoft.com/office/drawing/2014/main" id="{AB0A0C1A-61EE-2E53-5248-F76EB1785E8A}"/>
                  </a:ext>
                </a:extLst>
              </p:cNvPr>
              <p:cNvSpPr/>
              <p:nvPr/>
            </p:nvSpPr>
            <p:spPr>
              <a:xfrm>
                <a:off x="7858018" y="16124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42">
                <a:extLst>
                  <a:ext uri="{FF2B5EF4-FFF2-40B4-BE49-F238E27FC236}">
                    <a16:creationId xmlns:a16="http://schemas.microsoft.com/office/drawing/2014/main" id="{4ECA28C3-38F0-6BBC-74FC-9BF807E26CB9}"/>
                  </a:ext>
                </a:extLst>
              </p:cNvPr>
              <p:cNvSpPr/>
              <p:nvPr/>
            </p:nvSpPr>
            <p:spPr>
              <a:xfrm>
                <a:off x="7987043" y="1481557"/>
                <a:ext cx="129030" cy="130893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extrusionOk="0">
                    <a:moveTo>
                      <a:pt x="0" y="1"/>
                    </a:moveTo>
                    <a:lnTo>
                      <a:pt x="0" y="1877"/>
                    </a:lnTo>
                    <a:lnTo>
                      <a:pt x="1876" y="1877"/>
                    </a:lnTo>
                    <a:lnTo>
                      <a:pt x="18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76" name="Google Shape;7876;p42">
            <a:extLst>
              <a:ext uri="{FF2B5EF4-FFF2-40B4-BE49-F238E27FC236}">
                <a16:creationId xmlns:a16="http://schemas.microsoft.com/office/drawing/2014/main" id="{80B575CC-7269-DD0B-106D-2EF2AB3A954E}"/>
              </a:ext>
            </a:extLst>
          </p:cNvPr>
          <p:cNvGrpSpPr/>
          <p:nvPr/>
        </p:nvGrpSpPr>
        <p:grpSpPr>
          <a:xfrm>
            <a:off x="8504270" y="2250985"/>
            <a:ext cx="259159" cy="272180"/>
            <a:chOff x="4685992" y="1362548"/>
            <a:chExt cx="720886" cy="757106"/>
          </a:xfrm>
        </p:grpSpPr>
        <p:sp>
          <p:nvSpPr>
            <p:cNvPr id="7877" name="Google Shape;7877;p42">
              <a:extLst>
                <a:ext uri="{FF2B5EF4-FFF2-40B4-BE49-F238E27FC236}">
                  <a16:creationId xmlns:a16="http://schemas.microsoft.com/office/drawing/2014/main" id="{935F526D-2005-2C0C-A34E-8B8E250BC38D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2">
              <a:extLst>
                <a:ext uri="{FF2B5EF4-FFF2-40B4-BE49-F238E27FC236}">
                  <a16:creationId xmlns:a16="http://schemas.microsoft.com/office/drawing/2014/main" id="{29BA11D5-2845-FED1-0CC3-8B95ADCD3B88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2">
              <a:extLst>
                <a:ext uri="{FF2B5EF4-FFF2-40B4-BE49-F238E27FC236}">
                  <a16:creationId xmlns:a16="http://schemas.microsoft.com/office/drawing/2014/main" id="{8D801A48-F3E0-CD52-A076-5703F00C75B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2">
              <a:extLst>
                <a:ext uri="{FF2B5EF4-FFF2-40B4-BE49-F238E27FC236}">
                  <a16:creationId xmlns:a16="http://schemas.microsoft.com/office/drawing/2014/main" id="{F192AD0D-9D0A-67A0-B668-CB8E8F389B56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2">
              <a:extLst>
                <a:ext uri="{FF2B5EF4-FFF2-40B4-BE49-F238E27FC236}">
                  <a16:creationId xmlns:a16="http://schemas.microsoft.com/office/drawing/2014/main" id="{2800B6EA-6E19-4E6E-3F80-9D8CD39D4282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2">
              <a:extLst>
                <a:ext uri="{FF2B5EF4-FFF2-40B4-BE49-F238E27FC236}">
                  <a16:creationId xmlns:a16="http://schemas.microsoft.com/office/drawing/2014/main" id="{BC394ACC-C8E5-65D5-8B2B-52074EFAA73F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2">
              <a:extLst>
                <a:ext uri="{FF2B5EF4-FFF2-40B4-BE49-F238E27FC236}">
                  <a16:creationId xmlns:a16="http://schemas.microsoft.com/office/drawing/2014/main" id="{495859CB-22C2-6736-4417-0C2E5ABBDE53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2">
              <a:extLst>
                <a:ext uri="{FF2B5EF4-FFF2-40B4-BE49-F238E27FC236}">
                  <a16:creationId xmlns:a16="http://schemas.microsoft.com/office/drawing/2014/main" id="{72F0EE60-8C40-04DE-CCC0-3E43A6E7D2A9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42">
              <a:extLst>
                <a:ext uri="{FF2B5EF4-FFF2-40B4-BE49-F238E27FC236}">
                  <a16:creationId xmlns:a16="http://schemas.microsoft.com/office/drawing/2014/main" id="{62EE8F02-D59A-4B48-5746-B7803F12CF96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42">
              <a:extLst>
                <a:ext uri="{FF2B5EF4-FFF2-40B4-BE49-F238E27FC236}">
                  <a16:creationId xmlns:a16="http://schemas.microsoft.com/office/drawing/2014/main" id="{9593198F-B3F8-16BA-49E9-35B757F6573D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2">
              <a:extLst>
                <a:ext uri="{FF2B5EF4-FFF2-40B4-BE49-F238E27FC236}">
                  <a16:creationId xmlns:a16="http://schemas.microsoft.com/office/drawing/2014/main" id="{ADB0278A-2F54-8DEE-F3BA-4B4A09311135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2">
              <a:extLst>
                <a:ext uri="{FF2B5EF4-FFF2-40B4-BE49-F238E27FC236}">
                  <a16:creationId xmlns:a16="http://schemas.microsoft.com/office/drawing/2014/main" id="{43865A89-F096-5B56-29A3-73A6B6883FF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2">
              <a:extLst>
                <a:ext uri="{FF2B5EF4-FFF2-40B4-BE49-F238E27FC236}">
                  <a16:creationId xmlns:a16="http://schemas.microsoft.com/office/drawing/2014/main" id="{ED4289B3-CF36-B096-96CB-940DF183C59B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2">
              <a:extLst>
                <a:ext uri="{FF2B5EF4-FFF2-40B4-BE49-F238E27FC236}">
                  <a16:creationId xmlns:a16="http://schemas.microsoft.com/office/drawing/2014/main" id="{0246D1B4-3B98-9A71-C9CD-44B1DA986FD8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2">
              <a:extLst>
                <a:ext uri="{FF2B5EF4-FFF2-40B4-BE49-F238E27FC236}">
                  <a16:creationId xmlns:a16="http://schemas.microsoft.com/office/drawing/2014/main" id="{0623BBAE-30A2-399E-7478-EB90AB5178A0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2">
              <a:extLst>
                <a:ext uri="{FF2B5EF4-FFF2-40B4-BE49-F238E27FC236}">
                  <a16:creationId xmlns:a16="http://schemas.microsoft.com/office/drawing/2014/main" id="{09C33A2D-C2BF-82BE-AB58-3226A87DA7BC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2">
              <a:extLst>
                <a:ext uri="{FF2B5EF4-FFF2-40B4-BE49-F238E27FC236}">
                  <a16:creationId xmlns:a16="http://schemas.microsoft.com/office/drawing/2014/main" id="{4E741071-E191-5DEA-B221-270BE7AB30C3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42">
              <a:extLst>
                <a:ext uri="{FF2B5EF4-FFF2-40B4-BE49-F238E27FC236}">
                  <a16:creationId xmlns:a16="http://schemas.microsoft.com/office/drawing/2014/main" id="{694A9071-7D86-B6A0-EDC0-37C79B4CDFAF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42">
              <a:extLst>
                <a:ext uri="{FF2B5EF4-FFF2-40B4-BE49-F238E27FC236}">
                  <a16:creationId xmlns:a16="http://schemas.microsoft.com/office/drawing/2014/main" id="{B94CB487-74FD-8E30-5015-839C8CF5D2C4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2">
              <a:extLst>
                <a:ext uri="{FF2B5EF4-FFF2-40B4-BE49-F238E27FC236}">
                  <a16:creationId xmlns:a16="http://schemas.microsoft.com/office/drawing/2014/main" id="{9CE5074C-02D7-5310-7E5C-F21C5A768B67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2">
              <a:extLst>
                <a:ext uri="{FF2B5EF4-FFF2-40B4-BE49-F238E27FC236}">
                  <a16:creationId xmlns:a16="http://schemas.microsoft.com/office/drawing/2014/main" id="{E996D488-0047-BBDE-F885-462B6E4293E2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42">
              <a:extLst>
                <a:ext uri="{FF2B5EF4-FFF2-40B4-BE49-F238E27FC236}">
                  <a16:creationId xmlns:a16="http://schemas.microsoft.com/office/drawing/2014/main" id="{35954DF5-CDCE-1A0B-AD0D-52AAC1030AC8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42">
              <a:extLst>
                <a:ext uri="{FF2B5EF4-FFF2-40B4-BE49-F238E27FC236}">
                  <a16:creationId xmlns:a16="http://schemas.microsoft.com/office/drawing/2014/main" id="{A8418AEA-DE46-2889-45F8-5921A2390C87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2">
              <a:extLst>
                <a:ext uri="{FF2B5EF4-FFF2-40B4-BE49-F238E27FC236}">
                  <a16:creationId xmlns:a16="http://schemas.microsoft.com/office/drawing/2014/main" id="{16CFF885-D145-9AB9-687C-38D2F663F4AB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2">
              <a:extLst>
                <a:ext uri="{FF2B5EF4-FFF2-40B4-BE49-F238E27FC236}">
                  <a16:creationId xmlns:a16="http://schemas.microsoft.com/office/drawing/2014/main" id="{F1AD7680-99C5-AF8F-AEB2-9EA0CB8808BD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2" name="Google Shape;7902;p42">
            <a:extLst>
              <a:ext uri="{FF2B5EF4-FFF2-40B4-BE49-F238E27FC236}">
                <a16:creationId xmlns:a16="http://schemas.microsoft.com/office/drawing/2014/main" id="{27A3B411-9A5A-4C91-22EE-CD20063008DB}"/>
              </a:ext>
            </a:extLst>
          </p:cNvPr>
          <p:cNvGrpSpPr/>
          <p:nvPr/>
        </p:nvGrpSpPr>
        <p:grpSpPr>
          <a:xfrm rot="2700000">
            <a:off x="410558" y="1236660"/>
            <a:ext cx="124930" cy="124095"/>
            <a:chOff x="4891103" y="1571383"/>
            <a:chExt cx="347518" cy="345195"/>
          </a:xfrm>
        </p:grpSpPr>
        <p:sp>
          <p:nvSpPr>
            <p:cNvPr id="7903" name="Google Shape;7903;p42">
              <a:extLst>
                <a:ext uri="{FF2B5EF4-FFF2-40B4-BE49-F238E27FC236}">
                  <a16:creationId xmlns:a16="http://schemas.microsoft.com/office/drawing/2014/main" id="{EC1A82F6-7ECE-64F1-1176-2296D1AF8806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2">
              <a:extLst>
                <a:ext uri="{FF2B5EF4-FFF2-40B4-BE49-F238E27FC236}">
                  <a16:creationId xmlns:a16="http://schemas.microsoft.com/office/drawing/2014/main" id="{13FDEA2D-3EB3-9C8C-67C7-5131E6FBF2A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2">
              <a:extLst>
                <a:ext uri="{FF2B5EF4-FFF2-40B4-BE49-F238E27FC236}">
                  <a16:creationId xmlns:a16="http://schemas.microsoft.com/office/drawing/2014/main" id="{A87F58DC-6006-EF74-8C76-997147749D7B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2">
              <a:extLst>
                <a:ext uri="{FF2B5EF4-FFF2-40B4-BE49-F238E27FC236}">
                  <a16:creationId xmlns:a16="http://schemas.microsoft.com/office/drawing/2014/main" id="{D8214490-F513-478B-8C3A-EF203D11ADA1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2">
              <a:extLst>
                <a:ext uri="{FF2B5EF4-FFF2-40B4-BE49-F238E27FC236}">
                  <a16:creationId xmlns:a16="http://schemas.microsoft.com/office/drawing/2014/main" id="{201A2C87-66A1-8B3F-99E4-475C9080DFD0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2">
              <a:extLst>
                <a:ext uri="{FF2B5EF4-FFF2-40B4-BE49-F238E27FC236}">
                  <a16:creationId xmlns:a16="http://schemas.microsoft.com/office/drawing/2014/main" id="{8CA4A1AA-6DA5-97BB-6312-09C5A08D710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42">
              <a:extLst>
                <a:ext uri="{FF2B5EF4-FFF2-40B4-BE49-F238E27FC236}">
                  <a16:creationId xmlns:a16="http://schemas.microsoft.com/office/drawing/2014/main" id="{36D8D367-2CFE-0046-48D8-48A3E7D42128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42">
              <a:extLst>
                <a:ext uri="{FF2B5EF4-FFF2-40B4-BE49-F238E27FC236}">
                  <a16:creationId xmlns:a16="http://schemas.microsoft.com/office/drawing/2014/main" id="{D2948AAB-D180-5ED2-EFD6-5CCC0DFF446E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2">
              <a:extLst>
                <a:ext uri="{FF2B5EF4-FFF2-40B4-BE49-F238E27FC236}">
                  <a16:creationId xmlns:a16="http://schemas.microsoft.com/office/drawing/2014/main" id="{CC16DE7C-3B27-97D1-4FF7-DEEE7ADC8DE9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2">
              <a:extLst>
                <a:ext uri="{FF2B5EF4-FFF2-40B4-BE49-F238E27FC236}">
                  <a16:creationId xmlns:a16="http://schemas.microsoft.com/office/drawing/2014/main" id="{6F10ADA4-FB91-58AF-4B0F-DB0210358184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2">
              <a:extLst>
                <a:ext uri="{FF2B5EF4-FFF2-40B4-BE49-F238E27FC236}">
                  <a16:creationId xmlns:a16="http://schemas.microsoft.com/office/drawing/2014/main" id="{FB80BEFC-A512-E2C9-D7DA-C4AC29A43A48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2">
              <a:extLst>
                <a:ext uri="{FF2B5EF4-FFF2-40B4-BE49-F238E27FC236}">
                  <a16:creationId xmlns:a16="http://schemas.microsoft.com/office/drawing/2014/main" id="{1430E755-DD93-91F6-F6FB-F6FB8DDFBA33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2">
              <a:extLst>
                <a:ext uri="{FF2B5EF4-FFF2-40B4-BE49-F238E27FC236}">
                  <a16:creationId xmlns:a16="http://schemas.microsoft.com/office/drawing/2014/main" id="{8FD33671-F4D6-8F88-B86C-7E666640622A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42">
            <a:extLst>
              <a:ext uri="{FF2B5EF4-FFF2-40B4-BE49-F238E27FC236}">
                <a16:creationId xmlns:a16="http://schemas.microsoft.com/office/drawing/2014/main" id="{3AFFECAA-E989-95F2-9B3B-86F6B1813EFC}"/>
              </a:ext>
            </a:extLst>
          </p:cNvPr>
          <p:cNvGrpSpPr/>
          <p:nvPr/>
        </p:nvGrpSpPr>
        <p:grpSpPr>
          <a:xfrm>
            <a:off x="300032" y="3904812"/>
            <a:ext cx="578068" cy="632247"/>
            <a:chOff x="1129378" y="3247948"/>
            <a:chExt cx="928026" cy="1014516"/>
          </a:xfrm>
        </p:grpSpPr>
        <p:sp>
          <p:nvSpPr>
            <p:cNvPr id="7917" name="Google Shape;7917;p42">
              <a:extLst>
                <a:ext uri="{FF2B5EF4-FFF2-40B4-BE49-F238E27FC236}">
                  <a16:creationId xmlns:a16="http://schemas.microsoft.com/office/drawing/2014/main" id="{C5E76783-B0B9-F880-A73A-F75E0F8EF144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2">
              <a:extLst>
                <a:ext uri="{FF2B5EF4-FFF2-40B4-BE49-F238E27FC236}">
                  <a16:creationId xmlns:a16="http://schemas.microsoft.com/office/drawing/2014/main" id="{F4B7672A-66CB-731F-9BE0-28CCB4EB2E2A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2">
              <a:extLst>
                <a:ext uri="{FF2B5EF4-FFF2-40B4-BE49-F238E27FC236}">
                  <a16:creationId xmlns:a16="http://schemas.microsoft.com/office/drawing/2014/main" id="{E4B012D3-BFB8-1571-BA18-3A62067EB537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2">
              <a:extLst>
                <a:ext uri="{FF2B5EF4-FFF2-40B4-BE49-F238E27FC236}">
                  <a16:creationId xmlns:a16="http://schemas.microsoft.com/office/drawing/2014/main" id="{7EAB1E39-AAA7-84C0-8FB8-A46274D2CCE6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42">
              <a:extLst>
                <a:ext uri="{FF2B5EF4-FFF2-40B4-BE49-F238E27FC236}">
                  <a16:creationId xmlns:a16="http://schemas.microsoft.com/office/drawing/2014/main" id="{E42725E5-F2AD-598E-1F9D-3AC309D7D5B0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42">
              <a:extLst>
                <a:ext uri="{FF2B5EF4-FFF2-40B4-BE49-F238E27FC236}">
                  <a16:creationId xmlns:a16="http://schemas.microsoft.com/office/drawing/2014/main" id="{DEFE85FE-7AE4-9EDD-D465-EA40186ECB3D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2">
              <a:extLst>
                <a:ext uri="{FF2B5EF4-FFF2-40B4-BE49-F238E27FC236}">
                  <a16:creationId xmlns:a16="http://schemas.microsoft.com/office/drawing/2014/main" id="{0F105CBD-2439-CD67-180B-5C80874D3D35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2">
              <a:extLst>
                <a:ext uri="{FF2B5EF4-FFF2-40B4-BE49-F238E27FC236}">
                  <a16:creationId xmlns:a16="http://schemas.microsoft.com/office/drawing/2014/main" id="{FC91CE85-0CA8-9322-7F13-B58E8F69B330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42">
              <a:extLst>
                <a:ext uri="{FF2B5EF4-FFF2-40B4-BE49-F238E27FC236}">
                  <a16:creationId xmlns:a16="http://schemas.microsoft.com/office/drawing/2014/main" id="{9A3E3213-2E51-6AE9-EED3-58CAFE18602A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42">
              <a:extLst>
                <a:ext uri="{FF2B5EF4-FFF2-40B4-BE49-F238E27FC236}">
                  <a16:creationId xmlns:a16="http://schemas.microsoft.com/office/drawing/2014/main" id="{C4A37EFA-94B4-8C6E-DF6C-BD352113A53F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2">
              <a:extLst>
                <a:ext uri="{FF2B5EF4-FFF2-40B4-BE49-F238E27FC236}">
                  <a16:creationId xmlns:a16="http://schemas.microsoft.com/office/drawing/2014/main" id="{B7C354EF-0398-BBAA-267A-61B965332B12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2">
              <a:extLst>
                <a:ext uri="{FF2B5EF4-FFF2-40B4-BE49-F238E27FC236}">
                  <a16:creationId xmlns:a16="http://schemas.microsoft.com/office/drawing/2014/main" id="{4027B8A8-982F-75EB-DC7F-550CF0330B3C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2">
              <a:extLst>
                <a:ext uri="{FF2B5EF4-FFF2-40B4-BE49-F238E27FC236}">
                  <a16:creationId xmlns:a16="http://schemas.microsoft.com/office/drawing/2014/main" id="{8D91FC98-3690-4229-45E9-EECDF181FE44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42">
              <a:extLst>
                <a:ext uri="{FF2B5EF4-FFF2-40B4-BE49-F238E27FC236}">
                  <a16:creationId xmlns:a16="http://schemas.microsoft.com/office/drawing/2014/main" id="{BF417E42-FC20-E614-3D94-8ADFEBD8D851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42">
              <a:extLst>
                <a:ext uri="{FF2B5EF4-FFF2-40B4-BE49-F238E27FC236}">
                  <a16:creationId xmlns:a16="http://schemas.microsoft.com/office/drawing/2014/main" id="{5E9927BD-3F51-CA03-3266-6F05FE9EF5E1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2">
              <a:extLst>
                <a:ext uri="{FF2B5EF4-FFF2-40B4-BE49-F238E27FC236}">
                  <a16:creationId xmlns:a16="http://schemas.microsoft.com/office/drawing/2014/main" id="{7D35C6A7-324D-6EE1-2931-6C54BB51A880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2">
              <a:extLst>
                <a:ext uri="{FF2B5EF4-FFF2-40B4-BE49-F238E27FC236}">
                  <a16:creationId xmlns:a16="http://schemas.microsoft.com/office/drawing/2014/main" id="{6118925E-0795-7A16-E2C5-C898C4ACA97D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4" name="Google Shape;7934;p42">
            <a:extLst>
              <a:ext uri="{FF2B5EF4-FFF2-40B4-BE49-F238E27FC236}">
                <a16:creationId xmlns:a16="http://schemas.microsoft.com/office/drawing/2014/main" id="{08D60169-8917-6BBA-C493-9A3C6717D8A9}"/>
              </a:ext>
            </a:extLst>
          </p:cNvPr>
          <p:cNvGrpSpPr/>
          <p:nvPr/>
        </p:nvGrpSpPr>
        <p:grpSpPr>
          <a:xfrm>
            <a:off x="8545805" y="4113726"/>
            <a:ext cx="387080" cy="423358"/>
            <a:chOff x="1129378" y="3247948"/>
            <a:chExt cx="928026" cy="1014516"/>
          </a:xfrm>
        </p:grpSpPr>
        <p:sp>
          <p:nvSpPr>
            <p:cNvPr id="7935" name="Google Shape;7935;p42">
              <a:extLst>
                <a:ext uri="{FF2B5EF4-FFF2-40B4-BE49-F238E27FC236}">
                  <a16:creationId xmlns:a16="http://schemas.microsoft.com/office/drawing/2014/main" id="{BC25F0BC-9219-BDD8-93B6-8A2F51B3D07E}"/>
                </a:ext>
              </a:extLst>
            </p:cNvPr>
            <p:cNvSpPr/>
            <p:nvPr/>
          </p:nvSpPr>
          <p:spPr>
            <a:xfrm>
              <a:off x="196487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2">
              <a:extLst>
                <a:ext uri="{FF2B5EF4-FFF2-40B4-BE49-F238E27FC236}">
                  <a16:creationId xmlns:a16="http://schemas.microsoft.com/office/drawing/2014/main" id="{1DACAA7F-A582-0CAA-D0A4-FA8EEB0B5D63}"/>
                </a:ext>
              </a:extLst>
            </p:cNvPr>
            <p:cNvSpPr/>
            <p:nvPr/>
          </p:nvSpPr>
          <p:spPr>
            <a:xfrm>
              <a:off x="1778740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2">
              <a:extLst>
                <a:ext uri="{FF2B5EF4-FFF2-40B4-BE49-F238E27FC236}">
                  <a16:creationId xmlns:a16="http://schemas.microsoft.com/office/drawing/2014/main" id="{81E3418F-2B61-6D0A-BA6A-765A8B62B71B}"/>
                </a:ext>
              </a:extLst>
            </p:cNvPr>
            <p:cNvSpPr/>
            <p:nvPr/>
          </p:nvSpPr>
          <p:spPr>
            <a:xfrm>
              <a:off x="1778740" y="3616469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42">
              <a:extLst>
                <a:ext uri="{FF2B5EF4-FFF2-40B4-BE49-F238E27FC236}">
                  <a16:creationId xmlns:a16="http://schemas.microsoft.com/office/drawing/2014/main" id="{8B272F6C-1CF4-5544-6317-DCE8D9D1F1A8}"/>
                </a:ext>
              </a:extLst>
            </p:cNvPr>
            <p:cNvSpPr/>
            <p:nvPr/>
          </p:nvSpPr>
          <p:spPr>
            <a:xfrm>
              <a:off x="1686312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42">
              <a:extLst>
                <a:ext uri="{FF2B5EF4-FFF2-40B4-BE49-F238E27FC236}">
                  <a16:creationId xmlns:a16="http://schemas.microsoft.com/office/drawing/2014/main" id="{4B9945E2-766E-F335-AC7A-2677BC8CF37E}"/>
                </a:ext>
              </a:extLst>
            </p:cNvPr>
            <p:cNvSpPr/>
            <p:nvPr/>
          </p:nvSpPr>
          <p:spPr>
            <a:xfrm>
              <a:off x="1500273" y="3708895"/>
              <a:ext cx="186137" cy="184950"/>
            </a:xfrm>
            <a:custGeom>
              <a:avLst/>
              <a:gdLst/>
              <a:ahLst/>
              <a:cxnLst/>
              <a:rect l="l" t="t" r="r" b="b"/>
              <a:pathLst>
                <a:path w="188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1889" y="1877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2">
              <a:extLst>
                <a:ext uri="{FF2B5EF4-FFF2-40B4-BE49-F238E27FC236}">
                  <a16:creationId xmlns:a16="http://schemas.microsoft.com/office/drawing/2014/main" id="{725BC72B-981A-3F76-77DF-10450BC547B7}"/>
                </a:ext>
              </a:extLst>
            </p:cNvPr>
            <p:cNvSpPr/>
            <p:nvPr/>
          </p:nvSpPr>
          <p:spPr>
            <a:xfrm>
              <a:off x="1500273" y="3431617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2">
              <a:extLst>
                <a:ext uri="{FF2B5EF4-FFF2-40B4-BE49-F238E27FC236}">
                  <a16:creationId xmlns:a16="http://schemas.microsoft.com/office/drawing/2014/main" id="{85B971BB-98F4-5BAE-DE19-F07AD5F0A682}"/>
                </a:ext>
              </a:extLst>
            </p:cNvPr>
            <p:cNvSpPr/>
            <p:nvPr/>
          </p:nvSpPr>
          <p:spPr>
            <a:xfrm>
              <a:off x="1407845" y="3524043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2">
              <a:extLst>
                <a:ext uri="{FF2B5EF4-FFF2-40B4-BE49-F238E27FC236}">
                  <a16:creationId xmlns:a16="http://schemas.microsoft.com/office/drawing/2014/main" id="{8E85E20A-E632-2789-488A-BDEFA3C2A30A}"/>
                </a:ext>
              </a:extLst>
            </p:cNvPr>
            <p:cNvSpPr/>
            <p:nvPr/>
          </p:nvSpPr>
          <p:spPr>
            <a:xfrm>
              <a:off x="1315417" y="3801320"/>
              <a:ext cx="92527" cy="184950"/>
            </a:xfrm>
            <a:custGeom>
              <a:avLst/>
              <a:gdLst/>
              <a:ahLst/>
              <a:cxnLst/>
              <a:rect l="l" t="t" r="r" b="b"/>
              <a:pathLst>
                <a:path w="939" h="1877" extrusionOk="0">
                  <a:moveTo>
                    <a:pt x="1" y="1"/>
                  </a:moveTo>
                  <a:lnTo>
                    <a:pt x="1" y="939"/>
                  </a:lnTo>
                  <a:lnTo>
                    <a:pt x="1" y="1877"/>
                  </a:lnTo>
                  <a:lnTo>
                    <a:pt x="939" y="1877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2">
              <a:extLst>
                <a:ext uri="{FF2B5EF4-FFF2-40B4-BE49-F238E27FC236}">
                  <a16:creationId xmlns:a16="http://schemas.microsoft.com/office/drawing/2014/main" id="{268E6E9C-87AD-5573-9E6B-79C814C6AB7F}"/>
                </a:ext>
              </a:extLst>
            </p:cNvPr>
            <p:cNvSpPr/>
            <p:nvPr/>
          </p:nvSpPr>
          <p:spPr>
            <a:xfrm>
              <a:off x="1500273" y="3247948"/>
              <a:ext cx="92625" cy="92524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1" y="1"/>
                  </a:moveTo>
                  <a:lnTo>
                    <a:pt x="1" y="939"/>
                  </a:lnTo>
                  <a:lnTo>
                    <a:pt x="939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2">
              <a:extLst>
                <a:ext uri="{FF2B5EF4-FFF2-40B4-BE49-F238E27FC236}">
                  <a16:creationId xmlns:a16="http://schemas.microsoft.com/office/drawing/2014/main" id="{11174E03-5301-84BA-ABD2-86D994D6D437}"/>
                </a:ext>
              </a:extLst>
            </p:cNvPr>
            <p:cNvSpPr/>
            <p:nvPr/>
          </p:nvSpPr>
          <p:spPr>
            <a:xfrm>
              <a:off x="1407845" y="3340374"/>
              <a:ext cx="92527" cy="91342"/>
            </a:xfrm>
            <a:custGeom>
              <a:avLst/>
              <a:gdLst/>
              <a:ahLst/>
              <a:cxnLst/>
              <a:rect l="l" t="t" r="r" b="b"/>
              <a:pathLst>
                <a:path w="939" h="927" extrusionOk="0">
                  <a:moveTo>
                    <a:pt x="1" y="1"/>
                  </a:moveTo>
                  <a:lnTo>
                    <a:pt x="1" y="926"/>
                  </a:lnTo>
                  <a:lnTo>
                    <a:pt x="939" y="926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42">
              <a:extLst>
                <a:ext uri="{FF2B5EF4-FFF2-40B4-BE49-F238E27FC236}">
                  <a16:creationId xmlns:a16="http://schemas.microsoft.com/office/drawing/2014/main" id="{1765955F-FEAF-FC24-AF13-7E214E1D8264}"/>
                </a:ext>
              </a:extLst>
            </p:cNvPr>
            <p:cNvSpPr/>
            <p:nvPr/>
          </p:nvSpPr>
          <p:spPr>
            <a:xfrm>
              <a:off x="1315417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42">
              <a:extLst>
                <a:ext uri="{FF2B5EF4-FFF2-40B4-BE49-F238E27FC236}">
                  <a16:creationId xmlns:a16="http://schemas.microsoft.com/office/drawing/2014/main" id="{53799E0F-E605-A703-A4D7-327678F73976}"/>
                </a:ext>
              </a:extLst>
            </p:cNvPr>
            <p:cNvSpPr/>
            <p:nvPr/>
          </p:nvSpPr>
          <p:spPr>
            <a:xfrm>
              <a:off x="1221806" y="3524043"/>
              <a:ext cx="93709" cy="92524"/>
            </a:xfrm>
            <a:custGeom>
              <a:avLst/>
              <a:gdLst/>
              <a:ahLst/>
              <a:cxnLst/>
              <a:rect l="l" t="t" r="r" b="b"/>
              <a:pathLst>
                <a:path w="951" h="939" extrusionOk="0">
                  <a:moveTo>
                    <a:pt x="0" y="0"/>
                  </a:moveTo>
                  <a:lnTo>
                    <a:pt x="0" y="938"/>
                  </a:lnTo>
                  <a:lnTo>
                    <a:pt x="951" y="93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2">
              <a:extLst>
                <a:ext uri="{FF2B5EF4-FFF2-40B4-BE49-F238E27FC236}">
                  <a16:creationId xmlns:a16="http://schemas.microsoft.com/office/drawing/2014/main" id="{693BAAAB-887A-A428-98D4-E654287FB698}"/>
                </a:ext>
              </a:extLst>
            </p:cNvPr>
            <p:cNvSpPr/>
            <p:nvPr/>
          </p:nvSpPr>
          <p:spPr>
            <a:xfrm>
              <a:off x="1129378" y="3616469"/>
              <a:ext cx="92527" cy="369802"/>
            </a:xfrm>
            <a:custGeom>
              <a:avLst/>
              <a:gdLst/>
              <a:ahLst/>
              <a:cxnLst/>
              <a:rect l="l" t="t" r="r" b="b"/>
              <a:pathLst>
                <a:path w="939" h="3753" extrusionOk="0">
                  <a:moveTo>
                    <a:pt x="0" y="0"/>
                  </a:moveTo>
                  <a:lnTo>
                    <a:pt x="0" y="939"/>
                  </a:lnTo>
                  <a:lnTo>
                    <a:pt x="0" y="1877"/>
                  </a:lnTo>
                  <a:lnTo>
                    <a:pt x="0" y="2815"/>
                  </a:lnTo>
                  <a:lnTo>
                    <a:pt x="0" y="3753"/>
                  </a:lnTo>
                  <a:lnTo>
                    <a:pt x="938" y="3753"/>
                  </a:lnTo>
                  <a:lnTo>
                    <a:pt x="938" y="2815"/>
                  </a:lnTo>
                  <a:lnTo>
                    <a:pt x="938" y="1877"/>
                  </a:lnTo>
                  <a:lnTo>
                    <a:pt x="938" y="93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2">
              <a:extLst>
                <a:ext uri="{FF2B5EF4-FFF2-40B4-BE49-F238E27FC236}">
                  <a16:creationId xmlns:a16="http://schemas.microsoft.com/office/drawing/2014/main" id="{A8AF31FB-34D6-0EC4-3FE4-31735D5407FD}"/>
                </a:ext>
              </a:extLst>
            </p:cNvPr>
            <p:cNvSpPr/>
            <p:nvPr/>
          </p:nvSpPr>
          <p:spPr>
            <a:xfrm>
              <a:off x="1500273" y="3986172"/>
              <a:ext cx="186137" cy="276292"/>
            </a:xfrm>
            <a:custGeom>
              <a:avLst/>
              <a:gdLst/>
              <a:ahLst/>
              <a:cxnLst/>
              <a:rect l="l" t="t" r="r" b="b"/>
              <a:pathLst>
                <a:path w="1889" h="2804" extrusionOk="0">
                  <a:moveTo>
                    <a:pt x="1" y="1"/>
                  </a:moveTo>
                  <a:lnTo>
                    <a:pt x="1" y="939"/>
                  </a:lnTo>
                  <a:lnTo>
                    <a:pt x="1" y="1865"/>
                  </a:lnTo>
                  <a:lnTo>
                    <a:pt x="1" y="2804"/>
                  </a:lnTo>
                  <a:lnTo>
                    <a:pt x="1889" y="2804"/>
                  </a:lnTo>
                  <a:lnTo>
                    <a:pt x="1889" y="1865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2">
              <a:extLst>
                <a:ext uri="{FF2B5EF4-FFF2-40B4-BE49-F238E27FC236}">
                  <a16:creationId xmlns:a16="http://schemas.microsoft.com/office/drawing/2014/main" id="{60E3BE0B-CFE3-09DE-9FAC-1C4C3E7622E4}"/>
                </a:ext>
              </a:extLst>
            </p:cNvPr>
            <p:cNvSpPr/>
            <p:nvPr/>
          </p:nvSpPr>
          <p:spPr>
            <a:xfrm>
              <a:off x="1500273" y="3893746"/>
              <a:ext cx="186137" cy="92524"/>
            </a:xfrm>
            <a:custGeom>
              <a:avLst/>
              <a:gdLst/>
              <a:ahLst/>
              <a:cxnLst/>
              <a:rect l="l" t="t" r="r" b="b"/>
              <a:pathLst>
                <a:path w="1889" h="939" extrusionOk="0">
                  <a:moveTo>
                    <a:pt x="1" y="1"/>
                  </a:moveTo>
                  <a:lnTo>
                    <a:pt x="1" y="939"/>
                  </a:lnTo>
                  <a:lnTo>
                    <a:pt x="1889" y="939"/>
                  </a:lnTo>
                  <a:lnTo>
                    <a:pt x="18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2">
              <a:extLst>
                <a:ext uri="{FF2B5EF4-FFF2-40B4-BE49-F238E27FC236}">
                  <a16:creationId xmlns:a16="http://schemas.microsoft.com/office/drawing/2014/main" id="{BC6360C6-E88E-D03A-40AD-A863B521D4A6}"/>
                </a:ext>
              </a:extLst>
            </p:cNvPr>
            <p:cNvSpPr/>
            <p:nvPr/>
          </p:nvSpPr>
          <p:spPr>
            <a:xfrm>
              <a:off x="1221806" y="3247948"/>
              <a:ext cx="835598" cy="553471"/>
            </a:xfrm>
            <a:custGeom>
              <a:avLst/>
              <a:gdLst/>
              <a:ahLst/>
              <a:cxnLst/>
              <a:rect l="l" t="t" r="r" b="b"/>
              <a:pathLst>
                <a:path w="8480" h="5617" extrusionOk="0">
                  <a:moveTo>
                    <a:pt x="5653" y="2802"/>
                  </a:moveTo>
                  <a:lnTo>
                    <a:pt x="5653" y="3740"/>
                  </a:lnTo>
                  <a:lnTo>
                    <a:pt x="6591" y="3740"/>
                  </a:lnTo>
                  <a:lnTo>
                    <a:pt x="6591" y="4679"/>
                  </a:lnTo>
                  <a:lnTo>
                    <a:pt x="5653" y="4679"/>
                  </a:lnTo>
                  <a:lnTo>
                    <a:pt x="5653" y="3740"/>
                  </a:lnTo>
                  <a:lnTo>
                    <a:pt x="4715" y="3740"/>
                  </a:lnTo>
                  <a:lnTo>
                    <a:pt x="4715" y="2802"/>
                  </a:lnTo>
                  <a:close/>
                  <a:moveTo>
                    <a:pt x="3765" y="1"/>
                  </a:moveTo>
                  <a:lnTo>
                    <a:pt x="3765" y="939"/>
                  </a:lnTo>
                  <a:lnTo>
                    <a:pt x="2827" y="939"/>
                  </a:lnTo>
                  <a:lnTo>
                    <a:pt x="2827" y="1864"/>
                  </a:lnTo>
                  <a:lnTo>
                    <a:pt x="3765" y="1864"/>
                  </a:lnTo>
                  <a:lnTo>
                    <a:pt x="3765" y="2802"/>
                  </a:lnTo>
                  <a:lnTo>
                    <a:pt x="2827" y="2802"/>
                  </a:lnTo>
                  <a:lnTo>
                    <a:pt x="2827" y="3740"/>
                  </a:lnTo>
                  <a:lnTo>
                    <a:pt x="1889" y="3740"/>
                  </a:lnTo>
                  <a:lnTo>
                    <a:pt x="1889" y="2802"/>
                  </a:lnTo>
                  <a:lnTo>
                    <a:pt x="951" y="2802"/>
                  </a:lnTo>
                  <a:lnTo>
                    <a:pt x="951" y="3740"/>
                  </a:lnTo>
                  <a:lnTo>
                    <a:pt x="0" y="3740"/>
                  </a:lnTo>
                  <a:lnTo>
                    <a:pt x="0" y="4679"/>
                  </a:lnTo>
                  <a:lnTo>
                    <a:pt x="0" y="5617"/>
                  </a:lnTo>
                  <a:lnTo>
                    <a:pt x="2827" y="5617"/>
                  </a:lnTo>
                  <a:lnTo>
                    <a:pt x="2827" y="4679"/>
                  </a:lnTo>
                  <a:lnTo>
                    <a:pt x="4715" y="4679"/>
                  </a:lnTo>
                  <a:lnTo>
                    <a:pt x="4715" y="5617"/>
                  </a:lnTo>
                  <a:lnTo>
                    <a:pt x="8480" y="5617"/>
                  </a:lnTo>
                  <a:lnTo>
                    <a:pt x="8480" y="4679"/>
                  </a:lnTo>
                  <a:lnTo>
                    <a:pt x="8480" y="3740"/>
                  </a:lnTo>
                  <a:lnTo>
                    <a:pt x="7542" y="3740"/>
                  </a:lnTo>
                  <a:lnTo>
                    <a:pt x="7542" y="2802"/>
                  </a:lnTo>
                  <a:lnTo>
                    <a:pt x="6591" y="2802"/>
                  </a:lnTo>
                  <a:lnTo>
                    <a:pt x="6591" y="1864"/>
                  </a:lnTo>
                  <a:lnTo>
                    <a:pt x="5653" y="1864"/>
                  </a:lnTo>
                  <a:lnTo>
                    <a:pt x="5653" y="939"/>
                  </a:lnTo>
                  <a:lnTo>
                    <a:pt x="4715" y="93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42">
              <a:extLst>
                <a:ext uri="{FF2B5EF4-FFF2-40B4-BE49-F238E27FC236}">
                  <a16:creationId xmlns:a16="http://schemas.microsoft.com/office/drawing/2014/main" id="{79C60CCF-DFDC-3274-DA05-2398D1175617}"/>
                </a:ext>
              </a:extLst>
            </p:cNvPr>
            <p:cNvSpPr/>
            <p:nvPr/>
          </p:nvSpPr>
          <p:spPr>
            <a:xfrm>
              <a:off x="1407845" y="3431617"/>
              <a:ext cx="92527" cy="92524"/>
            </a:xfrm>
            <a:custGeom>
              <a:avLst/>
              <a:gdLst/>
              <a:ahLst/>
              <a:cxnLst/>
              <a:rect l="l" t="t" r="r" b="b"/>
              <a:pathLst>
                <a:path w="939" h="939" extrusionOk="0">
                  <a:moveTo>
                    <a:pt x="1" y="0"/>
                  </a:moveTo>
                  <a:lnTo>
                    <a:pt x="1" y="938"/>
                  </a:lnTo>
                  <a:lnTo>
                    <a:pt x="939" y="938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79B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42">
            <a:extLst>
              <a:ext uri="{FF2B5EF4-FFF2-40B4-BE49-F238E27FC236}">
                <a16:creationId xmlns:a16="http://schemas.microsoft.com/office/drawing/2014/main" id="{80735762-6391-2C43-7833-0FFED82899A5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7953" name="Google Shape;7953;p42">
              <a:extLst>
                <a:ext uri="{FF2B5EF4-FFF2-40B4-BE49-F238E27FC236}">
                  <a16:creationId xmlns:a16="http://schemas.microsoft.com/office/drawing/2014/main" id="{C372F67E-42F8-68BC-FD9C-2309522C8FCC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2">
              <a:extLst>
                <a:ext uri="{FF2B5EF4-FFF2-40B4-BE49-F238E27FC236}">
                  <a16:creationId xmlns:a16="http://schemas.microsoft.com/office/drawing/2014/main" id="{6764C2FB-2796-8425-2648-3943E8292A64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2">
              <a:extLst>
                <a:ext uri="{FF2B5EF4-FFF2-40B4-BE49-F238E27FC236}">
                  <a16:creationId xmlns:a16="http://schemas.microsoft.com/office/drawing/2014/main" id="{E5B52D26-6F20-512C-4D1D-26B08854D741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2">
              <a:extLst>
                <a:ext uri="{FF2B5EF4-FFF2-40B4-BE49-F238E27FC236}">
                  <a16:creationId xmlns:a16="http://schemas.microsoft.com/office/drawing/2014/main" id="{ABB8661A-A746-AB16-B32E-03B7F488F621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2">
              <a:extLst>
                <a:ext uri="{FF2B5EF4-FFF2-40B4-BE49-F238E27FC236}">
                  <a16:creationId xmlns:a16="http://schemas.microsoft.com/office/drawing/2014/main" id="{7074C4E7-6057-33A5-32F3-03FE2FFF3FE4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2">
              <a:extLst>
                <a:ext uri="{FF2B5EF4-FFF2-40B4-BE49-F238E27FC236}">
                  <a16:creationId xmlns:a16="http://schemas.microsoft.com/office/drawing/2014/main" id="{BF81CD13-04C5-8CB9-90DC-2B063BA6AA01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2">
              <a:extLst>
                <a:ext uri="{FF2B5EF4-FFF2-40B4-BE49-F238E27FC236}">
                  <a16:creationId xmlns:a16="http://schemas.microsoft.com/office/drawing/2014/main" id="{EFE43EA2-4B8C-EE9F-50A0-DA6B70132D6D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2">
              <a:extLst>
                <a:ext uri="{FF2B5EF4-FFF2-40B4-BE49-F238E27FC236}">
                  <a16:creationId xmlns:a16="http://schemas.microsoft.com/office/drawing/2014/main" id="{63F072F4-E58F-F59A-58C7-441630EEC8CB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42">
              <a:extLst>
                <a:ext uri="{FF2B5EF4-FFF2-40B4-BE49-F238E27FC236}">
                  <a16:creationId xmlns:a16="http://schemas.microsoft.com/office/drawing/2014/main" id="{6BC4B8C4-CF82-3EEA-0B3A-9C796D473E3E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42">
              <a:extLst>
                <a:ext uri="{FF2B5EF4-FFF2-40B4-BE49-F238E27FC236}">
                  <a16:creationId xmlns:a16="http://schemas.microsoft.com/office/drawing/2014/main" id="{388F4609-AEA2-7F74-602E-ABEC10373F90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2">
              <a:extLst>
                <a:ext uri="{FF2B5EF4-FFF2-40B4-BE49-F238E27FC236}">
                  <a16:creationId xmlns:a16="http://schemas.microsoft.com/office/drawing/2014/main" id="{BE29CC8F-5817-E040-382B-05488F25C036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2">
              <a:extLst>
                <a:ext uri="{FF2B5EF4-FFF2-40B4-BE49-F238E27FC236}">
                  <a16:creationId xmlns:a16="http://schemas.microsoft.com/office/drawing/2014/main" id="{A4BA7BB8-82D5-7624-8E05-001BA7B659C6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2">
              <a:extLst>
                <a:ext uri="{FF2B5EF4-FFF2-40B4-BE49-F238E27FC236}">
                  <a16:creationId xmlns:a16="http://schemas.microsoft.com/office/drawing/2014/main" id="{A1A6EDEF-4732-67CD-27D6-58071377971B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2">
              <a:extLst>
                <a:ext uri="{FF2B5EF4-FFF2-40B4-BE49-F238E27FC236}">
                  <a16:creationId xmlns:a16="http://schemas.microsoft.com/office/drawing/2014/main" id="{326358EB-118A-11DF-2E8F-6BAF27A3E867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2">
              <a:extLst>
                <a:ext uri="{FF2B5EF4-FFF2-40B4-BE49-F238E27FC236}">
                  <a16:creationId xmlns:a16="http://schemas.microsoft.com/office/drawing/2014/main" id="{91E97761-BFAA-1CB3-F207-5C9CF9F9EF0E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8" name="Google Shape;7968;p42">
            <a:extLst>
              <a:ext uri="{FF2B5EF4-FFF2-40B4-BE49-F238E27FC236}">
                <a16:creationId xmlns:a16="http://schemas.microsoft.com/office/drawing/2014/main" id="{E3450671-F572-5209-7A46-9FB68FF77BA5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7969" name="Google Shape;7969;p42">
              <a:extLst>
                <a:ext uri="{FF2B5EF4-FFF2-40B4-BE49-F238E27FC236}">
                  <a16:creationId xmlns:a16="http://schemas.microsoft.com/office/drawing/2014/main" id="{D0528BE2-5F23-B1E4-1B09-08B770AA1409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7970" name="Google Shape;7970;p42">
                <a:extLst>
                  <a:ext uri="{FF2B5EF4-FFF2-40B4-BE49-F238E27FC236}">
                    <a16:creationId xmlns:a16="http://schemas.microsoft.com/office/drawing/2014/main" id="{9FBA7BAA-18B4-BA47-0163-917258BAC6A7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42">
                <a:extLst>
                  <a:ext uri="{FF2B5EF4-FFF2-40B4-BE49-F238E27FC236}">
                    <a16:creationId xmlns:a16="http://schemas.microsoft.com/office/drawing/2014/main" id="{67274E8A-888A-2640-28CA-DD48840942F7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42">
                <a:extLst>
                  <a:ext uri="{FF2B5EF4-FFF2-40B4-BE49-F238E27FC236}">
                    <a16:creationId xmlns:a16="http://schemas.microsoft.com/office/drawing/2014/main" id="{8EA230DB-791B-1A13-2BB9-06E3392EFFBA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42">
                <a:extLst>
                  <a:ext uri="{FF2B5EF4-FFF2-40B4-BE49-F238E27FC236}">
                    <a16:creationId xmlns:a16="http://schemas.microsoft.com/office/drawing/2014/main" id="{B2773806-601C-3FB6-1B9E-C1C715F79AFE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42">
                <a:extLst>
                  <a:ext uri="{FF2B5EF4-FFF2-40B4-BE49-F238E27FC236}">
                    <a16:creationId xmlns:a16="http://schemas.microsoft.com/office/drawing/2014/main" id="{55F08F7D-29D0-0468-907F-A7660778B3FC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42">
                <a:extLst>
                  <a:ext uri="{FF2B5EF4-FFF2-40B4-BE49-F238E27FC236}">
                    <a16:creationId xmlns:a16="http://schemas.microsoft.com/office/drawing/2014/main" id="{0C92A16A-1F3A-F748-D4B8-A1D6FA014052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42">
                <a:extLst>
                  <a:ext uri="{FF2B5EF4-FFF2-40B4-BE49-F238E27FC236}">
                    <a16:creationId xmlns:a16="http://schemas.microsoft.com/office/drawing/2014/main" id="{E9E94D37-2D3E-1518-C83A-AE84FE50AA11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42">
                <a:extLst>
                  <a:ext uri="{FF2B5EF4-FFF2-40B4-BE49-F238E27FC236}">
                    <a16:creationId xmlns:a16="http://schemas.microsoft.com/office/drawing/2014/main" id="{3B2E49AA-270E-8226-05A3-E8F7C60700F4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42">
                <a:extLst>
                  <a:ext uri="{FF2B5EF4-FFF2-40B4-BE49-F238E27FC236}">
                    <a16:creationId xmlns:a16="http://schemas.microsoft.com/office/drawing/2014/main" id="{9518B0CF-94EE-3893-7362-A57AAF551C98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42">
                <a:extLst>
                  <a:ext uri="{FF2B5EF4-FFF2-40B4-BE49-F238E27FC236}">
                    <a16:creationId xmlns:a16="http://schemas.microsoft.com/office/drawing/2014/main" id="{F0DCA050-8D86-98DE-74FC-6DCD361683F8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42">
                <a:extLst>
                  <a:ext uri="{FF2B5EF4-FFF2-40B4-BE49-F238E27FC236}">
                    <a16:creationId xmlns:a16="http://schemas.microsoft.com/office/drawing/2014/main" id="{5A40AE9D-893A-30EF-5FBD-0CEE853DF74E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42">
                <a:extLst>
                  <a:ext uri="{FF2B5EF4-FFF2-40B4-BE49-F238E27FC236}">
                    <a16:creationId xmlns:a16="http://schemas.microsoft.com/office/drawing/2014/main" id="{0FD66CFF-E4F8-5DEC-62BA-C856FD500510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42">
                <a:extLst>
                  <a:ext uri="{FF2B5EF4-FFF2-40B4-BE49-F238E27FC236}">
                    <a16:creationId xmlns:a16="http://schemas.microsoft.com/office/drawing/2014/main" id="{91BF3D9F-01DB-EBEF-1378-DBE11457CDD2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42">
                <a:extLst>
                  <a:ext uri="{FF2B5EF4-FFF2-40B4-BE49-F238E27FC236}">
                    <a16:creationId xmlns:a16="http://schemas.microsoft.com/office/drawing/2014/main" id="{B91B1552-A63D-058D-D8D1-55D4AEE3BB37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84" name="Google Shape;7984;p42">
              <a:extLst>
                <a:ext uri="{FF2B5EF4-FFF2-40B4-BE49-F238E27FC236}">
                  <a16:creationId xmlns:a16="http://schemas.microsoft.com/office/drawing/2014/main" id="{F8F3393E-71D9-347F-441C-9798A368352B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42">
            <a:extLst>
              <a:ext uri="{FF2B5EF4-FFF2-40B4-BE49-F238E27FC236}">
                <a16:creationId xmlns:a16="http://schemas.microsoft.com/office/drawing/2014/main" id="{DCA1F354-D9E9-63D8-B3B3-80E81F80688F}"/>
              </a:ext>
            </a:extLst>
          </p:cNvPr>
          <p:cNvGrpSpPr/>
          <p:nvPr/>
        </p:nvGrpSpPr>
        <p:grpSpPr>
          <a:xfrm>
            <a:off x="1070743" y="1455338"/>
            <a:ext cx="240981" cy="240885"/>
            <a:chOff x="911647" y="1485925"/>
            <a:chExt cx="959700" cy="959700"/>
          </a:xfrm>
        </p:grpSpPr>
        <p:sp>
          <p:nvSpPr>
            <p:cNvPr id="7986" name="Google Shape;7986;p42">
              <a:extLst>
                <a:ext uri="{FF2B5EF4-FFF2-40B4-BE49-F238E27FC236}">
                  <a16:creationId xmlns:a16="http://schemas.microsoft.com/office/drawing/2014/main" id="{98FA360A-34E9-4ABB-44E5-2F3D53FC12BE}"/>
                </a:ext>
              </a:extLst>
            </p:cNvPr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42">
              <a:extLst>
                <a:ext uri="{FF2B5EF4-FFF2-40B4-BE49-F238E27FC236}">
                  <a16:creationId xmlns:a16="http://schemas.microsoft.com/office/drawing/2014/main" id="{3AA2A37B-B834-35D6-71C6-1DF2480B4F4D}"/>
                </a:ext>
              </a:extLst>
            </p:cNvPr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2">
              <a:extLst>
                <a:ext uri="{FF2B5EF4-FFF2-40B4-BE49-F238E27FC236}">
                  <a16:creationId xmlns:a16="http://schemas.microsoft.com/office/drawing/2014/main" id="{35DE422C-F62F-7C25-E297-F420DD099520}"/>
                </a:ext>
              </a:extLst>
            </p:cNvPr>
            <p:cNvSpPr/>
            <p:nvPr/>
          </p:nvSpPr>
          <p:spPr>
            <a:xfrm>
              <a:off x="1029818" y="1518353"/>
              <a:ext cx="726000" cy="891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9" name="Google Shape;7989;p42">
            <a:extLst>
              <a:ext uri="{FF2B5EF4-FFF2-40B4-BE49-F238E27FC236}">
                <a16:creationId xmlns:a16="http://schemas.microsoft.com/office/drawing/2014/main" id="{483DA32E-C693-6DC4-F225-728261305F42}"/>
              </a:ext>
            </a:extLst>
          </p:cNvPr>
          <p:cNvGrpSpPr/>
          <p:nvPr/>
        </p:nvGrpSpPr>
        <p:grpSpPr>
          <a:xfrm>
            <a:off x="1070743" y="2052951"/>
            <a:ext cx="240981" cy="240885"/>
            <a:chOff x="911647" y="1485925"/>
            <a:chExt cx="959700" cy="959700"/>
          </a:xfrm>
        </p:grpSpPr>
        <p:sp>
          <p:nvSpPr>
            <p:cNvPr id="7990" name="Google Shape;7990;p42">
              <a:extLst>
                <a:ext uri="{FF2B5EF4-FFF2-40B4-BE49-F238E27FC236}">
                  <a16:creationId xmlns:a16="http://schemas.microsoft.com/office/drawing/2014/main" id="{9A2FD2A1-CDEE-0186-3673-C035FD77DB1F}"/>
                </a:ext>
              </a:extLst>
            </p:cNvPr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2">
              <a:extLst>
                <a:ext uri="{FF2B5EF4-FFF2-40B4-BE49-F238E27FC236}">
                  <a16:creationId xmlns:a16="http://schemas.microsoft.com/office/drawing/2014/main" id="{8DD9872B-8355-D5CA-B4EC-CF52FC6E41B5}"/>
                </a:ext>
              </a:extLst>
            </p:cNvPr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2">
              <a:extLst>
                <a:ext uri="{FF2B5EF4-FFF2-40B4-BE49-F238E27FC236}">
                  <a16:creationId xmlns:a16="http://schemas.microsoft.com/office/drawing/2014/main" id="{6C576336-3B16-3AC7-0D8C-0A2590A5C2A5}"/>
                </a:ext>
              </a:extLst>
            </p:cNvPr>
            <p:cNvSpPr/>
            <p:nvPr/>
          </p:nvSpPr>
          <p:spPr>
            <a:xfrm>
              <a:off x="1029818" y="1518353"/>
              <a:ext cx="726000" cy="891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3" name="Google Shape;7993;p42">
            <a:extLst>
              <a:ext uri="{FF2B5EF4-FFF2-40B4-BE49-F238E27FC236}">
                <a16:creationId xmlns:a16="http://schemas.microsoft.com/office/drawing/2014/main" id="{A7C09677-5927-AB88-993C-6688654D50EE}"/>
              </a:ext>
            </a:extLst>
          </p:cNvPr>
          <p:cNvGrpSpPr/>
          <p:nvPr/>
        </p:nvGrpSpPr>
        <p:grpSpPr>
          <a:xfrm>
            <a:off x="1070743" y="2650551"/>
            <a:ext cx="240981" cy="240885"/>
            <a:chOff x="911647" y="1485925"/>
            <a:chExt cx="959700" cy="959700"/>
          </a:xfrm>
        </p:grpSpPr>
        <p:sp>
          <p:nvSpPr>
            <p:cNvPr id="7994" name="Google Shape;7994;p42">
              <a:extLst>
                <a:ext uri="{FF2B5EF4-FFF2-40B4-BE49-F238E27FC236}">
                  <a16:creationId xmlns:a16="http://schemas.microsoft.com/office/drawing/2014/main" id="{F9C9D635-BBC4-1038-0FB1-4736FCC2D098}"/>
                </a:ext>
              </a:extLst>
            </p:cNvPr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2">
              <a:extLst>
                <a:ext uri="{FF2B5EF4-FFF2-40B4-BE49-F238E27FC236}">
                  <a16:creationId xmlns:a16="http://schemas.microsoft.com/office/drawing/2014/main" id="{EC38CC8D-6E22-D100-7D32-C95BE92258B7}"/>
                </a:ext>
              </a:extLst>
            </p:cNvPr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42">
              <a:extLst>
                <a:ext uri="{FF2B5EF4-FFF2-40B4-BE49-F238E27FC236}">
                  <a16:creationId xmlns:a16="http://schemas.microsoft.com/office/drawing/2014/main" id="{512F3620-BA10-6C12-BB78-9C4F470AB486}"/>
                </a:ext>
              </a:extLst>
            </p:cNvPr>
            <p:cNvSpPr/>
            <p:nvPr/>
          </p:nvSpPr>
          <p:spPr>
            <a:xfrm>
              <a:off x="1029818" y="1518353"/>
              <a:ext cx="726000" cy="891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7" name="Google Shape;7997;p42">
            <a:extLst>
              <a:ext uri="{FF2B5EF4-FFF2-40B4-BE49-F238E27FC236}">
                <a16:creationId xmlns:a16="http://schemas.microsoft.com/office/drawing/2014/main" id="{023819FC-CF43-2012-7D6D-81C1029CE16D}"/>
              </a:ext>
            </a:extLst>
          </p:cNvPr>
          <p:cNvGrpSpPr/>
          <p:nvPr/>
        </p:nvGrpSpPr>
        <p:grpSpPr>
          <a:xfrm>
            <a:off x="1070743" y="3248151"/>
            <a:ext cx="240981" cy="240885"/>
            <a:chOff x="911647" y="1485925"/>
            <a:chExt cx="959700" cy="959700"/>
          </a:xfrm>
        </p:grpSpPr>
        <p:sp>
          <p:nvSpPr>
            <p:cNvPr id="7998" name="Google Shape;7998;p42">
              <a:extLst>
                <a:ext uri="{FF2B5EF4-FFF2-40B4-BE49-F238E27FC236}">
                  <a16:creationId xmlns:a16="http://schemas.microsoft.com/office/drawing/2014/main" id="{DD301F78-CEF3-A326-A140-2BC7FC1DA428}"/>
                </a:ext>
              </a:extLst>
            </p:cNvPr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2">
              <a:extLst>
                <a:ext uri="{FF2B5EF4-FFF2-40B4-BE49-F238E27FC236}">
                  <a16:creationId xmlns:a16="http://schemas.microsoft.com/office/drawing/2014/main" id="{AE688BE0-B83F-0FF0-D449-574B646FA727}"/>
                </a:ext>
              </a:extLst>
            </p:cNvPr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2">
              <a:extLst>
                <a:ext uri="{FF2B5EF4-FFF2-40B4-BE49-F238E27FC236}">
                  <a16:creationId xmlns:a16="http://schemas.microsoft.com/office/drawing/2014/main" id="{A596FF86-33C4-0347-B4AE-74D169414E3D}"/>
                </a:ext>
              </a:extLst>
            </p:cNvPr>
            <p:cNvSpPr/>
            <p:nvPr/>
          </p:nvSpPr>
          <p:spPr>
            <a:xfrm>
              <a:off x="1029818" y="1518353"/>
              <a:ext cx="726000" cy="891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42">
            <a:extLst>
              <a:ext uri="{FF2B5EF4-FFF2-40B4-BE49-F238E27FC236}">
                <a16:creationId xmlns:a16="http://schemas.microsoft.com/office/drawing/2014/main" id="{DE24860B-2514-D4B1-38DB-6ABB56A03A47}"/>
              </a:ext>
            </a:extLst>
          </p:cNvPr>
          <p:cNvGrpSpPr/>
          <p:nvPr/>
        </p:nvGrpSpPr>
        <p:grpSpPr>
          <a:xfrm>
            <a:off x="1070743" y="3845751"/>
            <a:ext cx="240981" cy="240885"/>
            <a:chOff x="911647" y="1485925"/>
            <a:chExt cx="959700" cy="959700"/>
          </a:xfrm>
        </p:grpSpPr>
        <p:sp>
          <p:nvSpPr>
            <p:cNvPr id="8002" name="Google Shape;8002;p42">
              <a:extLst>
                <a:ext uri="{FF2B5EF4-FFF2-40B4-BE49-F238E27FC236}">
                  <a16:creationId xmlns:a16="http://schemas.microsoft.com/office/drawing/2014/main" id="{31D45E4E-F766-7268-B338-D4D2B937A0D8}"/>
                </a:ext>
              </a:extLst>
            </p:cNvPr>
            <p:cNvSpPr/>
            <p:nvPr/>
          </p:nvSpPr>
          <p:spPr>
            <a:xfrm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42">
              <a:extLst>
                <a:ext uri="{FF2B5EF4-FFF2-40B4-BE49-F238E27FC236}">
                  <a16:creationId xmlns:a16="http://schemas.microsoft.com/office/drawing/2014/main" id="{19935841-DDDF-2270-69F9-9892B7DB5496}"/>
                </a:ext>
              </a:extLst>
            </p:cNvPr>
            <p:cNvSpPr/>
            <p:nvPr/>
          </p:nvSpPr>
          <p:spPr>
            <a:xfrm rot="-5400000">
              <a:off x="993997" y="1485925"/>
              <a:ext cx="795000" cy="959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42">
              <a:extLst>
                <a:ext uri="{FF2B5EF4-FFF2-40B4-BE49-F238E27FC236}">
                  <a16:creationId xmlns:a16="http://schemas.microsoft.com/office/drawing/2014/main" id="{AB966ED7-5B36-F31D-010C-8577FD008BBF}"/>
                </a:ext>
              </a:extLst>
            </p:cNvPr>
            <p:cNvSpPr/>
            <p:nvPr/>
          </p:nvSpPr>
          <p:spPr>
            <a:xfrm>
              <a:off x="1029818" y="1518353"/>
              <a:ext cx="726000" cy="891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3196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269FF308-C5D9-7573-AF86-D7D430717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0250407-2316-54.4361841">
            <a:hlinkClick r:id="" action="ppaction://media"/>
            <a:extLst>
              <a:ext uri="{FF2B5EF4-FFF2-40B4-BE49-F238E27FC236}">
                <a16:creationId xmlns:a16="http://schemas.microsoft.com/office/drawing/2014/main" id="{A0FBCAEF-719B-E69A-449E-FF99796180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9232969" cy="5143500"/>
          </a:xfrm>
          <a:prstGeom prst="rect">
            <a:avLst/>
          </a:prstGeom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8391F5A7-6368-66C2-81DE-D7562532BF63}"/>
              </a:ext>
            </a:extLst>
          </p:cNvPr>
          <p:cNvGrpSpPr/>
          <p:nvPr/>
        </p:nvGrpSpPr>
        <p:grpSpPr>
          <a:xfrm>
            <a:off x="148068" y="159796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D8440855-9235-86B9-921C-BB3A1B2CDC0C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C25102FB-6909-A68D-0CB3-59771AF20D49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2AD29ED6-FD5D-FAFD-332F-D258611D86F4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A0BD6C2E-2AE2-535E-853D-BCE87B7A10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3454" y="196876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Virtual Layout Creation Tool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EB5AEDC0-38FD-A9AB-6010-5463C3DC8C03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96A68FCA-230D-C691-DBCB-D3515D2F9FA1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F8FCD6C3-E1CC-CA42-9284-C9500D25CF97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E7FD89AF-4DD5-707E-F11F-163AF7E103F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9FB54C86-109D-6EFD-D7C0-CA7BAC8E3008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DFE37896-F823-ECB3-42B8-388ED9908F6B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C254294D-131B-A0E6-9584-3F59B61A8621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313D9E82-122E-7281-4960-0DB969EAC380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D6EA94D0-5DCA-4E4A-0BB1-7B20B3A9FBB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D70C63B7-AC89-2727-02D2-FC5B63A17EA2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8288B14E-3611-86C8-D4BF-80E401487917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0824934A-8152-165E-2DBD-AAC35AA4A3AB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BFF280B6-FA14-0CF1-0257-969F8B1DA3C4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B153C4FD-8D99-A6F3-7B53-BDAACFDEA3E7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813F16C2-B739-65D7-5E81-E6404DDDD074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086D82B0-DE6D-4D17-1260-A5949A8989D4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87CD2C73-6084-4F08-4935-6909E0E0C22A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D1EBC55A-52F8-F99F-C0A8-40C0E74C587F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19D07DAE-D8E9-BE8E-2804-8A4CF44FED57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48B86F41-D8AF-A5F4-C9FF-C579D60AD832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6BC2443B-80C8-766E-1D79-6988B12019C4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A6492461-1703-6F75-C498-45DB08F5B5AC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26A5C57D-9339-2805-9FCA-6FEBD39F572D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A00F5496-E485-AB5C-F4E8-DE3D8CD1185F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8DB176DB-5B6C-2A22-34F6-846AC1C3CC55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9249DD7F-BF00-5B71-6C71-1D6E38D2CE8A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D218D6A7-7FA1-18EE-9691-95A1F5C68ABF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FA0BBAA8-AC9B-F411-BC8D-F5CF5EAF6126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950BCD69-AF35-7F2F-B30A-CC5C3B027EDB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50CA39EE-EAF2-ACDB-F1C0-FCF1531C9358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552A5E5B-6702-11CF-1530-D7AE1BDD76EB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936A19A6-DEBB-7740-DF87-AA2688A6E439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22DF66CF-FC82-9888-75EE-B689CC72C4EA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948F4597-0387-C635-2754-D618BFC1BC9C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6F297560-A52A-0633-A672-B4F8C812611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0CF2F540-E9D2-9475-727A-FAEAAFD6EED0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DA36D048-C21B-5D55-A274-2D8F4ACC4C41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24B27EB3-CF09-B745-CD43-0303611D7621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2A3686B0-B688-CC88-2DDF-7AF1582E5896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F93A7721-EDED-4BB2-CDFF-67293A878AE3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0FFABE92-7B09-9146-04D0-175F53DFFB03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F85651E5-4B35-8539-87AA-A71931AA49AC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4164FE87-9C77-D7B4-E14B-E38B4338BBDE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1D4F4E50-0E92-9EF4-3586-A6D73EF7CDF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11E62103-2AFD-C520-E85F-1F0622D58CEC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EB982496-A95D-184F-B299-D4773737CF64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CB72335B-2EB7-C7EA-0BE0-575527E8B393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F0E96E03-C120-3257-79EA-D9DBA485BDD5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7C115DC5-D49F-1531-6079-09A68D403B63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F942FA87-9722-B776-4739-8A43DD86A9A4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D0FBE70F-491F-83B5-71C4-4B139AA60DA3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6B0E3A0E-238B-421D-7E3D-9AF5305E7604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7F0472F3-02DE-41BA-4EFE-6AB745AE4C16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FCFBD1F1-D75F-CDC4-21F8-28AD60EB7596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AD958E89-E020-6B39-1E6A-CF1DFAD312CE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02845B5D-9769-A2BC-2E05-49FDDFF6342A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FD49C383-B0E3-A783-0AD9-BE851864483C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3F0BBD83-CFD2-DBBE-421D-6CF78700B231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80B55416-1360-4423-D16A-16B532994365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26EBEDB3-5E25-0057-92E7-368256FAB7F2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1121CED0-390D-38B6-7063-37FB65C34227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A65FD907-9EDE-2B98-5A82-BB50C80E9108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8F234400-B9BE-BA9E-6014-870EA58E1DC8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EF1685D2-62FA-EE22-2EEA-75FD38BA4606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693F9DE8-8764-DB23-9985-02461F335BAD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D3E9C690-1F11-FFC1-3318-5231873D1111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0C48E1E6-F426-17BC-E00D-490D30FCD557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66C26461-7664-A2DC-C5BD-2D25A9CE3383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366A25C7-17A3-0846-E8CE-46D994E8AEAE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FB6AB317-E5E4-DBA4-C0BA-F72474B942DD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30CD34B4-A472-7D95-BC56-FBA816205979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6F3AAD09-3C7A-97F3-3AC5-019B989455BD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40B292B9-2F6B-6166-1AB7-A6BD00DB1480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10A2CCDA-417A-80A8-C692-EEF941502AA1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1FE97BD7-1BD3-3494-6CB3-C8F090349B74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FC6AA9E7-E3C9-1C52-4BD7-5745332E3792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4DA7B3DB-BEE9-6DA3-6BA4-7D655359B57E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16B15BF8-D31D-9A82-3C4E-2A61BCE7C42F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E58F4FE8-5695-CBD7-4AFC-20E2EE180C94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78189FBB-0833-1E4C-4AF1-1797BDB70A0A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42EEFE69-56FD-94C5-6567-222DDC8443FF}"/>
              </a:ext>
            </a:extLst>
          </p:cNvPr>
          <p:cNvGrpSpPr/>
          <p:nvPr/>
        </p:nvGrpSpPr>
        <p:grpSpPr>
          <a:xfrm>
            <a:off x="5543527" y="196876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B865B73C-94AF-DFE8-09F0-95F5BAC89624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88B4A4AE-C6C4-D61C-DBEE-8F598F0F8938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2901DD0A-4F08-85D3-DD97-358EAE0C6EE3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7D185B9C-2DD7-F50C-E635-423672BE451A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C8833F3A-FB38-4F1E-388F-FB18224EE864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27077BB2-E2CC-313B-4011-5B0F16BA0AE8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C1AC6BF6-B61B-116F-7B4E-06AB77CE3F02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9CBA2AF9-C5C4-7158-CAA3-190B0D03B6FC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F28094F8-DC4E-493C-8C5E-03EB330A366B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E6F74729-562B-17F4-983E-CD7E9BA9FDAF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F20D4FCD-4F14-6090-026D-71A762DEB40A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38DF5962-F8E4-2EC6-2D4F-52E7B21EED81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24F89C28-DC7A-1ED3-60CF-FF0561552DA5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7ACDEB87-16BC-098C-AC87-9FE02B0B22CC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4B79AB96-776F-1259-C503-0785F84FC042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FF1645E3-171E-2FA1-830D-D9F4CE8A153A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5348D11D-4031-9045-88CA-EAED016FD43A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BFA95A07-8695-1783-89C1-A6F4D8624953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1BF69801-8CF8-B791-867C-ACA1E3A2B13B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A0742F51-5181-3607-2488-593187B83F55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C7376368-2E18-BBD9-305E-45C2E2CB09A6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C773446D-B443-458D-DF81-AA4F579BC523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3DDABF23-8383-B569-61F6-7C6B1BA261EE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88D15B99-CAD0-674B-2FB7-DCB30FD6155C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DA4BD2E5-13B3-18C9-A351-A2FF95E816E7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FC5E1985-BC42-CAC4-55AC-41AF1842CD90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8CA4949D-1643-F6DA-9C56-0DD4C516BAD2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FA3D6549-B9A3-6E15-6EC3-35E396DBDE49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F0927836-531F-D6CE-5056-902499A824FC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3BFC20F1-B7C5-8FFC-A30A-9CC1EFDE45F9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EF48C4FA-9EDE-90F1-2E21-2B5A4BE45C3E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BED553C8-BB2E-8021-236F-0D1EBC54598B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FD3702A8-B906-C5D9-B123-A8B422FC83EA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0B5FAD80-3DF4-FB59-6102-D0D1548EDC44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626DCC31-BE08-F500-9C2D-DDE132337CC6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DB98C83A-9B41-6EB4-4FF1-4BC1FCEF805E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8D4F478A-94E5-964F-3671-8E4804567D4F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9B219A74-210C-35EB-8083-8DB423E1248D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D95399C0-2207-01EC-659E-55201CF0758D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6092034C-89CE-D266-A37E-FA8EB8A9413A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A95C02D0-5733-8E2C-8F95-D50EFC8B0351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76900F34-F724-F234-A359-BAF929C6B44C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AEB7ED60-B980-DAC6-7741-D7DDD9DF510C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158D0D0C-9FD1-EE7F-B0D5-D2210676B2FB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EB511E47-E098-FDBC-35D4-FE6BA491751E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91A6BBC5-8BB9-4E41-C62C-6D107DFCA9D6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35905550-B4E8-7454-2C64-1A581CC00842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1CBA5154-6CEB-BB94-1160-F3404980E366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2A058922-D13E-CA8F-A6C2-278761BCA9EB}"/>
              </a:ext>
            </a:extLst>
          </p:cNvPr>
          <p:cNvGrpSpPr/>
          <p:nvPr/>
        </p:nvGrpSpPr>
        <p:grpSpPr>
          <a:xfrm>
            <a:off x="133054" y="196876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3539F8D3-3A46-707B-D690-6DAE4E06E6C1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DC068DC0-7C0A-55FB-FED8-465FF25CF539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25379942-F1B8-D98B-AFCC-41928624EBFF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D3447C6B-CBC2-BB0B-D03A-C5E5CC1FC69C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2315DA44-2D4C-9ED3-2A20-497FC0D7EABB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83060B75-5347-B09D-70AC-092AB96FE489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3DA9A65A-7FC8-BB4E-B7B5-D20F4E395ED7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BBD4CB82-4E27-F4DF-A1D6-F664F05A9CAE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43EB5E57-1830-38E4-F4B1-16AC79E9C829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D1CC7E13-EF7D-F0C4-E3E7-8FC04D3D1BEA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B1B648E3-7AC3-2C62-AF33-906D3E5E21AC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1D9C1F96-1674-907A-7558-E6099F33C534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68AFABFE-F786-C55F-D445-443F7537CAA9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99053E02-3AF1-B951-A465-5101C98400F5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84595E72-0CEA-A25F-EC16-664553602928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98FD98DF-8780-F70B-68FD-2F2B43350289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7CB1339F-35F9-8027-40F4-9A84554715A5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F5A2770A-526A-2048-116C-5EA6DD35F1FD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D993F0B0-91B0-ADCC-C7A4-4C7FB0558622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79B7F8BA-73CA-5706-8AA4-32D89B34AC6B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1C5E73CD-9AA0-B1A9-A889-06AF19F4CCAC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C3901A1C-AC00-0018-3EE0-ECA77EE4DC1E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EE7309BF-D223-F429-9136-A4C5F46D2330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5FC00632-81C9-DE62-12D3-12D665DCE113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3B5752D2-937B-C564-8324-D5A08F47399C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4CC9C979-9489-E09C-E0B1-23DAEA90BDDD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AB2A8576-C396-2BFE-454A-FBF92E1376E1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972C5D66-5086-9ABD-961D-92ADE595237B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1A66AD1D-BB2E-5EFD-16DB-99E97A3416E0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D00A9B74-8C9B-BBDE-63F2-370239540B67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1A927364-858F-4AA5-0648-57067F5A5FE8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D177B92C-1655-F66E-5146-B9B0535B7B29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7F715DD1-CC5D-99CF-C29B-0A1CBD88D540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E660032B-DF1B-1657-DA9D-EC8400472D35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5416C4B8-E0B5-D69D-7371-80F803A582D0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55438465-42DC-3ADC-C1E5-1D87519C76A1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FA3A7FC7-CD12-DB5C-1C03-89F8FE16D672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84C46AAB-1479-0C86-96A1-6FFBB13B391D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8D5BC174-7261-A8ED-A15F-582715840634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2AC02665-93DB-E5FF-1DD7-D3D9C9E47C7D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69999DF5-1FFC-6E10-9917-9F09C0D0C354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19E895F0-2019-1198-8F4E-8693E575740C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55DEF029-72C1-23CE-883B-0D7A18FBAA11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D7B1D607-C9D8-B0EE-9079-E75899A52280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426ABEFA-3726-EC85-BE75-DDAB422CB1B8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B290DE8E-3E98-84FF-FD19-EBCBFAA13992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3CEDBF51-08B2-D2E9-3BF5-C7E9EE439F11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60B534B0-4A35-7B61-8444-4A32A52B976E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BA4870FB-D7A2-674E-D9F1-F174AB3A03FC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455F5E1A-88E1-59D9-9B2F-3D38C45072D2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CBD815BA-F34A-576D-2EF1-0F0AF94A3736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962F8AEA-6641-AC22-19D2-2EF7B4025EB1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08F8C08B-F235-2DB6-F2FC-30F11F42D2ED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5CD0F88A-1428-BF88-7FD9-18BE877D74DF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6A6DFEA4-2EE5-CF4F-4DDF-27984220DEEC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D87A7B5F-7A6B-FE67-3265-D16ADFBBF26E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F0890162-D020-6211-064E-51B6075DB5B8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C1565782-4C35-B043-A6E3-C22599F35182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654C7D6A-B7CD-4F81-8B27-6E7B779FD897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B939E424-1231-5548-1389-864123060442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73553938-526F-98E0-B456-F8C5EE92AD36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62536334-FD75-99E5-E09D-B17D00B7952A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D6BD5F37-2471-17BD-F4F9-C4BBA82FF3A5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82A18AC9-37ED-EBFC-1D65-908F45A5EE68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38C70E52-23DF-96E7-8DEF-D9B1B090D9BC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D6A0E7CD-7C0D-C5FE-F35D-3761071668D6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9A005B12-5EEC-D733-6ED9-87CEB7FDA1BE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46663FAD-8136-9D0D-398F-C536FA26F8E2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BA6BD5DC-A7A0-314D-96AE-9F1614AE938E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432823F3-E6E5-5D2D-C81F-A293C7C6E3D3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B1F337E7-9EB7-D9B3-A340-CAAC218DC4AE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7E589137-11A0-2220-2868-6C12879658CA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B81969AD-BBE1-44F8-1CCC-91C820230DFA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7207DA10-6B00-D2B4-4165-761F22C11A58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E789886B-BEF6-4A64-AA41-1AA192659F38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9FBAE72A-6F3E-8A6F-B2E0-DF0B637A182C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78D8DCFC-8B70-848D-6C5C-6E798377D1F0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8DF75B36-C5DB-5A2F-0917-A096DB0F6E19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A515F09B-CC2E-D492-561A-0BDA16800800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A0BA3F36-1A69-A593-961C-AD7FC30ACFCA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0F70DEC8-9EFB-A5D2-601A-AD9A1D763332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3531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7">
          <a:extLst>
            <a:ext uri="{FF2B5EF4-FFF2-40B4-BE49-F238E27FC236}">
              <a16:creationId xmlns:a16="http://schemas.microsoft.com/office/drawing/2014/main" id="{12E242E1-0919-BC16-B616-E415CD542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5577B33-4E48-8892-56EF-CB374F14E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28" name="Google Shape;10928;p55">
            <a:extLst>
              <a:ext uri="{FF2B5EF4-FFF2-40B4-BE49-F238E27FC236}">
                <a16:creationId xmlns:a16="http://schemas.microsoft.com/office/drawing/2014/main" id="{259AFC46-9D6F-B164-4A6A-76991E7070FB}"/>
              </a:ext>
            </a:extLst>
          </p:cNvPr>
          <p:cNvGrpSpPr/>
          <p:nvPr/>
        </p:nvGrpSpPr>
        <p:grpSpPr>
          <a:xfrm>
            <a:off x="580775" y="412888"/>
            <a:ext cx="5763300" cy="1577700"/>
            <a:chOff x="580775" y="412875"/>
            <a:chExt cx="5763300" cy="1577700"/>
          </a:xfrm>
        </p:grpSpPr>
        <p:sp>
          <p:nvSpPr>
            <p:cNvPr id="10929" name="Google Shape;10929;p55">
              <a:extLst>
                <a:ext uri="{FF2B5EF4-FFF2-40B4-BE49-F238E27FC236}">
                  <a16:creationId xmlns:a16="http://schemas.microsoft.com/office/drawing/2014/main" id="{19C7A004-BB58-B46A-1026-F914DFD6EAB5}"/>
                </a:ext>
              </a:extLst>
            </p:cNvPr>
            <p:cNvSpPr/>
            <p:nvPr/>
          </p:nvSpPr>
          <p:spPr>
            <a:xfrm>
              <a:off x="695400" y="412875"/>
              <a:ext cx="5598600" cy="15777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55">
              <a:extLst>
                <a:ext uri="{FF2B5EF4-FFF2-40B4-BE49-F238E27FC236}">
                  <a16:creationId xmlns:a16="http://schemas.microsoft.com/office/drawing/2014/main" id="{59BA2981-8175-4BEA-6150-BA6CD3772485}"/>
                </a:ext>
              </a:extLst>
            </p:cNvPr>
            <p:cNvSpPr/>
            <p:nvPr/>
          </p:nvSpPr>
          <p:spPr>
            <a:xfrm rot="-5400000">
              <a:off x="2746775" y="-1679925"/>
              <a:ext cx="1431300" cy="5763300"/>
            </a:xfrm>
            <a:prstGeom prst="rect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55">
              <a:extLst>
                <a:ext uri="{FF2B5EF4-FFF2-40B4-BE49-F238E27FC236}">
                  <a16:creationId xmlns:a16="http://schemas.microsoft.com/office/drawing/2014/main" id="{ACA798BC-F7D3-F0C1-25E0-64214EB84BA7}"/>
                </a:ext>
              </a:extLst>
            </p:cNvPr>
            <p:cNvSpPr/>
            <p:nvPr/>
          </p:nvSpPr>
          <p:spPr>
            <a:xfrm>
              <a:off x="710100" y="429075"/>
              <a:ext cx="5569800" cy="154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2" name="Google Shape;10932;p55">
            <a:extLst>
              <a:ext uri="{FF2B5EF4-FFF2-40B4-BE49-F238E27FC236}">
                <a16:creationId xmlns:a16="http://schemas.microsoft.com/office/drawing/2014/main" id="{365F37DD-4F1A-18B0-080E-4E0DEBE404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7175" y="572433"/>
            <a:ext cx="5410500" cy="14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Controller Generation Tool</a:t>
            </a:r>
            <a:endParaRPr dirty="0"/>
          </a:p>
        </p:txBody>
      </p:sp>
      <p:grpSp>
        <p:nvGrpSpPr>
          <p:cNvPr id="10933" name="Google Shape;10933;p55">
            <a:extLst>
              <a:ext uri="{FF2B5EF4-FFF2-40B4-BE49-F238E27FC236}">
                <a16:creationId xmlns:a16="http://schemas.microsoft.com/office/drawing/2014/main" id="{44026D48-D037-6447-AD9C-18118ED76312}"/>
              </a:ext>
            </a:extLst>
          </p:cNvPr>
          <p:cNvGrpSpPr/>
          <p:nvPr/>
        </p:nvGrpSpPr>
        <p:grpSpPr>
          <a:xfrm>
            <a:off x="321620" y="2299560"/>
            <a:ext cx="259159" cy="272180"/>
            <a:chOff x="4685992" y="1362548"/>
            <a:chExt cx="720886" cy="757106"/>
          </a:xfrm>
        </p:grpSpPr>
        <p:sp>
          <p:nvSpPr>
            <p:cNvPr id="10934" name="Google Shape;10934;p55">
              <a:extLst>
                <a:ext uri="{FF2B5EF4-FFF2-40B4-BE49-F238E27FC236}">
                  <a16:creationId xmlns:a16="http://schemas.microsoft.com/office/drawing/2014/main" id="{96FF420A-4D6A-F92D-5FC5-1C1527B27904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55">
              <a:extLst>
                <a:ext uri="{FF2B5EF4-FFF2-40B4-BE49-F238E27FC236}">
                  <a16:creationId xmlns:a16="http://schemas.microsoft.com/office/drawing/2014/main" id="{885824D4-0A3E-9863-15A6-6A7D01602564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55">
              <a:extLst>
                <a:ext uri="{FF2B5EF4-FFF2-40B4-BE49-F238E27FC236}">
                  <a16:creationId xmlns:a16="http://schemas.microsoft.com/office/drawing/2014/main" id="{75CE8E12-C9BE-E6CD-5862-74379588DF55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55">
              <a:extLst>
                <a:ext uri="{FF2B5EF4-FFF2-40B4-BE49-F238E27FC236}">
                  <a16:creationId xmlns:a16="http://schemas.microsoft.com/office/drawing/2014/main" id="{3E942710-44FB-55F7-09B7-E27B971B7F8A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55">
              <a:extLst>
                <a:ext uri="{FF2B5EF4-FFF2-40B4-BE49-F238E27FC236}">
                  <a16:creationId xmlns:a16="http://schemas.microsoft.com/office/drawing/2014/main" id="{B25DE8A4-5A4B-B0E5-2AB7-99A10204DCF2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55">
              <a:extLst>
                <a:ext uri="{FF2B5EF4-FFF2-40B4-BE49-F238E27FC236}">
                  <a16:creationId xmlns:a16="http://schemas.microsoft.com/office/drawing/2014/main" id="{0FE867FB-7A74-5650-CE4A-C82D1F2A1E87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55">
              <a:extLst>
                <a:ext uri="{FF2B5EF4-FFF2-40B4-BE49-F238E27FC236}">
                  <a16:creationId xmlns:a16="http://schemas.microsoft.com/office/drawing/2014/main" id="{0BCF9A0C-6F46-354C-CDCD-DA8DA86210A0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55">
              <a:extLst>
                <a:ext uri="{FF2B5EF4-FFF2-40B4-BE49-F238E27FC236}">
                  <a16:creationId xmlns:a16="http://schemas.microsoft.com/office/drawing/2014/main" id="{ED165F1A-ACC2-119B-F7DC-F59F2462E6D5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55">
              <a:extLst>
                <a:ext uri="{FF2B5EF4-FFF2-40B4-BE49-F238E27FC236}">
                  <a16:creationId xmlns:a16="http://schemas.microsoft.com/office/drawing/2014/main" id="{F5C331F7-27B0-C99B-52CF-2ED497CCDB8D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55">
              <a:extLst>
                <a:ext uri="{FF2B5EF4-FFF2-40B4-BE49-F238E27FC236}">
                  <a16:creationId xmlns:a16="http://schemas.microsoft.com/office/drawing/2014/main" id="{E02CCEA4-90EC-9058-E59A-6D05928BB415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55">
              <a:extLst>
                <a:ext uri="{FF2B5EF4-FFF2-40B4-BE49-F238E27FC236}">
                  <a16:creationId xmlns:a16="http://schemas.microsoft.com/office/drawing/2014/main" id="{81970F50-3D25-A632-6122-0EA3FD8E453E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55">
              <a:extLst>
                <a:ext uri="{FF2B5EF4-FFF2-40B4-BE49-F238E27FC236}">
                  <a16:creationId xmlns:a16="http://schemas.microsoft.com/office/drawing/2014/main" id="{A718A088-9E03-12D9-E6F9-DA6085B06DAA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55">
              <a:extLst>
                <a:ext uri="{FF2B5EF4-FFF2-40B4-BE49-F238E27FC236}">
                  <a16:creationId xmlns:a16="http://schemas.microsoft.com/office/drawing/2014/main" id="{2A7E1B26-CDCE-7956-DF7D-D5F1A8D96EB0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55">
              <a:extLst>
                <a:ext uri="{FF2B5EF4-FFF2-40B4-BE49-F238E27FC236}">
                  <a16:creationId xmlns:a16="http://schemas.microsoft.com/office/drawing/2014/main" id="{A318255E-511C-71BF-64C0-B6D7D62BE401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55">
              <a:extLst>
                <a:ext uri="{FF2B5EF4-FFF2-40B4-BE49-F238E27FC236}">
                  <a16:creationId xmlns:a16="http://schemas.microsoft.com/office/drawing/2014/main" id="{2B4EBDBE-D28C-EBD3-76A3-B681C0F6E658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55">
              <a:extLst>
                <a:ext uri="{FF2B5EF4-FFF2-40B4-BE49-F238E27FC236}">
                  <a16:creationId xmlns:a16="http://schemas.microsoft.com/office/drawing/2014/main" id="{94DBDF07-8577-880F-366E-7F5AD132F116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55">
              <a:extLst>
                <a:ext uri="{FF2B5EF4-FFF2-40B4-BE49-F238E27FC236}">
                  <a16:creationId xmlns:a16="http://schemas.microsoft.com/office/drawing/2014/main" id="{80F61B6C-15BF-3811-F8F7-D5969BCD53AA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55">
              <a:extLst>
                <a:ext uri="{FF2B5EF4-FFF2-40B4-BE49-F238E27FC236}">
                  <a16:creationId xmlns:a16="http://schemas.microsoft.com/office/drawing/2014/main" id="{6CB3580B-15AF-5050-E3C5-53A275C8908D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55">
              <a:extLst>
                <a:ext uri="{FF2B5EF4-FFF2-40B4-BE49-F238E27FC236}">
                  <a16:creationId xmlns:a16="http://schemas.microsoft.com/office/drawing/2014/main" id="{97B8C284-94AE-A68A-6BC7-8B645CE4FE1B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55">
              <a:extLst>
                <a:ext uri="{FF2B5EF4-FFF2-40B4-BE49-F238E27FC236}">
                  <a16:creationId xmlns:a16="http://schemas.microsoft.com/office/drawing/2014/main" id="{2C4B7B5C-85A2-937E-B1F0-B9122EA93D1E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55">
              <a:extLst>
                <a:ext uri="{FF2B5EF4-FFF2-40B4-BE49-F238E27FC236}">
                  <a16:creationId xmlns:a16="http://schemas.microsoft.com/office/drawing/2014/main" id="{B76706C0-A599-CB2C-3460-1C01BB899CC3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55">
              <a:extLst>
                <a:ext uri="{FF2B5EF4-FFF2-40B4-BE49-F238E27FC236}">
                  <a16:creationId xmlns:a16="http://schemas.microsoft.com/office/drawing/2014/main" id="{CEA125F5-44BD-2406-3DAA-BF909FB3846E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55">
              <a:extLst>
                <a:ext uri="{FF2B5EF4-FFF2-40B4-BE49-F238E27FC236}">
                  <a16:creationId xmlns:a16="http://schemas.microsoft.com/office/drawing/2014/main" id="{08B62209-53E2-0245-5974-04B5A93BA545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55">
              <a:extLst>
                <a:ext uri="{FF2B5EF4-FFF2-40B4-BE49-F238E27FC236}">
                  <a16:creationId xmlns:a16="http://schemas.microsoft.com/office/drawing/2014/main" id="{904F5EC5-B952-0E2E-DBA2-7576E98BA51F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55">
              <a:extLst>
                <a:ext uri="{FF2B5EF4-FFF2-40B4-BE49-F238E27FC236}">
                  <a16:creationId xmlns:a16="http://schemas.microsoft.com/office/drawing/2014/main" id="{24312AB9-2721-1F7A-131E-327D997381F9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55">
            <a:extLst>
              <a:ext uri="{FF2B5EF4-FFF2-40B4-BE49-F238E27FC236}">
                <a16:creationId xmlns:a16="http://schemas.microsoft.com/office/drawing/2014/main" id="{B827CF38-BD2D-9B0F-7AD2-5D756835490F}"/>
              </a:ext>
            </a:extLst>
          </p:cNvPr>
          <p:cNvGrpSpPr/>
          <p:nvPr/>
        </p:nvGrpSpPr>
        <p:grpSpPr>
          <a:xfrm rot="2700000">
            <a:off x="8728020" y="1204760"/>
            <a:ext cx="124930" cy="124095"/>
            <a:chOff x="4891103" y="1571383"/>
            <a:chExt cx="347518" cy="345195"/>
          </a:xfrm>
        </p:grpSpPr>
        <p:sp>
          <p:nvSpPr>
            <p:cNvPr id="10960" name="Google Shape;10960;p55">
              <a:extLst>
                <a:ext uri="{FF2B5EF4-FFF2-40B4-BE49-F238E27FC236}">
                  <a16:creationId xmlns:a16="http://schemas.microsoft.com/office/drawing/2014/main" id="{6396045E-1A83-FA19-25CB-5F1E206FDB7C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55">
              <a:extLst>
                <a:ext uri="{FF2B5EF4-FFF2-40B4-BE49-F238E27FC236}">
                  <a16:creationId xmlns:a16="http://schemas.microsoft.com/office/drawing/2014/main" id="{E92700E0-D48E-E3B4-FD50-00C51D258EDE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55">
              <a:extLst>
                <a:ext uri="{FF2B5EF4-FFF2-40B4-BE49-F238E27FC236}">
                  <a16:creationId xmlns:a16="http://schemas.microsoft.com/office/drawing/2014/main" id="{092CBE3D-4638-0F6D-50B9-D30677D13E97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55">
              <a:extLst>
                <a:ext uri="{FF2B5EF4-FFF2-40B4-BE49-F238E27FC236}">
                  <a16:creationId xmlns:a16="http://schemas.microsoft.com/office/drawing/2014/main" id="{DF253F0B-68BF-3211-416C-D6BD87785AB1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55">
              <a:extLst>
                <a:ext uri="{FF2B5EF4-FFF2-40B4-BE49-F238E27FC236}">
                  <a16:creationId xmlns:a16="http://schemas.microsoft.com/office/drawing/2014/main" id="{47945F07-AA02-A850-4DCF-4B678F5E1968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55">
              <a:extLst>
                <a:ext uri="{FF2B5EF4-FFF2-40B4-BE49-F238E27FC236}">
                  <a16:creationId xmlns:a16="http://schemas.microsoft.com/office/drawing/2014/main" id="{C04E2EA1-7F9B-3EFE-CC80-336B5D0A5362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55">
              <a:extLst>
                <a:ext uri="{FF2B5EF4-FFF2-40B4-BE49-F238E27FC236}">
                  <a16:creationId xmlns:a16="http://schemas.microsoft.com/office/drawing/2014/main" id="{A8BF44F0-2ACB-DA53-83BA-BB4337DC2B0A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55">
              <a:extLst>
                <a:ext uri="{FF2B5EF4-FFF2-40B4-BE49-F238E27FC236}">
                  <a16:creationId xmlns:a16="http://schemas.microsoft.com/office/drawing/2014/main" id="{B4EB615E-E8CD-C546-1ADC-0F7BE1E82AD6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55">
              <a:extLst>
                <a:ext uri="{FF2B5EF4-FFF2-40B4-BE49-F238E27FC236}">
                  <a16:creationId xmlns:a16="http://schemas.microsoft.com/office/drawing/2014/main" id="{D27900AB-59D2-52F9-8A33-339270E573F2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55">
              <a:extLst>
                <a:ext uri="{FF2B5EF4-FFF2-40B4-BE49-F238E27FC236}">
                  <a16:creationId xmlns:a16="http://schemas.microsoft.com/office/drawing/2014/main" id="{92C85E4D-1DCB-6381-14EE-6668C54A2F2B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55">
              <a:extLst>
                <a:ext uri="{FF2B5EF4-FFF2-40B4-BE49-F238E27FC236}">
                  <a16:creationId xmlns:a16="http://schemas.microsoft.com/office/drawing/2014/main" id="{7442293E-30BA-DBAC-5721-3ED4982824B3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55">
              <a:extLst>
                <a:ext uri="{FF2B5EF4-FFF2-40B4-BE49-F238E27FC236}">
                  <a16:creationId xmlns:a16="http://schemas.microsoft.com/office/drawing/2014/main" id="{0F83A900-B6EC-30B4-2B71-18AC431BBA39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55">
              <a:extLst>
                <a:ext uri="{FF2B5EF4-FFF2-40B4-BE49-F238E27FC236}">
                  <a16:creationId xmlns:a16="http://schemas.microsoft.com/office/drawing/2014/main" id="{2009D4CB-2FDF-0EFA-16A8-7E0D38DF0E3F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3" name="Google Shape;10973;p55">
            <a:extLst>
              <a:ext uri="{FF2B5EF4-FFF2-40B4-BE49-F238E27FC236}">
                <a16:creationId xmlns:a16="http://schemas.microsoft.com/office/drawing/2014/main" id="{7EB494BD-ECA0-FBD8-9968-61E603C2F495}"/>
              </a:ext>
            </a:extLst>
          </p:cNvPr>
          <p:cNvGrpSpPr/>
          <p:nvPr/>
        </p:nvGrpSpPr>
        <p:grpSpPr>
          <a:xfrm>
            <a:off x="2999095" y="2698810"/>
            <a:ext cx="259159" cy="272180"/>
            <a:chOff x="4685992" y="1362548"/>
            <a:chExt cx="720886" cy="757106"/>
          </a:xfrm>
        </p:grpSpPr>
        <p:sp>
          <p:nvSpPr>
            <p:cNvPr id="10974" name="Google Shape;10974;p55">
              <a:extLst>
                <a:ext uri="{FF2B5EF4-FFF2-40B4-BE49-F238E27FC236}">
                  <a16:creationId xmlns:a16="http://schemas.microsoft.com/office/drawing/2014/main" id="{7337B7C0-E06B-C88C-E05E-2C5A66B1DD13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55">
              <a:extLst>
                <a:ext uri="{FF2B5EF4-FFF2-40B4-BE49-F238E27FC236}">
                  <a16:creationId xmlns:a16="http://schemas.microsoft.com/office/drawing/2014/main" id="{3CA7F540-2444-306D-FDA1-1826001FB568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55">
              <a:extLst>
                <a:ext uri="{FF2B5EF4-FFF2-40B4-BE49-F238E27FC236}">
                  <a16:creationId xmlns:a16="http://schemas.microsoft.com/office/drawing/2014/main" id="{0CCB3E80-B4EE-0222-B6EC-CFE2B8CFF07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55">
              <a:extLst>
                <a:ext uri="{FF2B5EF4-FFF2-40B4-BE49-F238E27FC236}">
                  <a16:creationId xmlns:a16="http://schemas.microsoft.com/office/drawing/2014/main" id="{43A7D96A-F0B4-3C11-E778-CDAAE576ECE2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55">
              <a:extLst>
                <a:ext uri="{FF2B5EF4-FFF2-40B4-BE49-F238E27FC236}">
                  <a16:creationId xmlns:a16="http://schemas.microsoft.com/office/drawing/2014/main" id="{0A39FCF9-5C22-298F-6D89-A968754DACF0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55">
              <a:extLst>
                <a:ext uri="{FF2B5EF4-FFF2-40B4-BE49-F238E27FC236}">
                  <a16:creationId xmlns:a16="http://schemas.microsoft.com/office/drawing/2014/main" id="{01814867-110C-A347-ACFC-CA13C5DB6253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55">
              <a:extLst>
                <a:ext uri="{FF2B5EF4-FFF2-40B4-BE49-F238E27FC236}">
                  <a16:creationId xmlns:a16="http://schemas.microsoft.com/office/drawing/2014/main" id="{DEEFACAD-97C6-47EF-3793-4001584C1197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55">
              <a:extLst>
                <a:ext uri="{FF2B5EF4-FFF2-40B4-BE49-F238E27FC236}">
                  <a16:creationId xmlns:a16="http://schemas.microsoft.com/office/drawing/2014/main" id="{53FBCA95-DDD9-FCC8-FA58-5FE69B5827B9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55">
              <a:extLst>
                <a:ext uri="{FF2B5EF4-FFF2-40B4-BE49-F238E27FC236}">
                  <a16:creationId xmlns:a16="http://schemas.microsoft.com/office/drawing/2014/main" id="{2E54702A-2EE4-E530-4261-D85E5DD3B19F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55">
              <a:extLst>
                <a:ext uri="{FF2B5EF4-FFF2-40B4-BE49-F238E27FC236}">
                  <a16:creationId xmlns:a16="http://schemas.microsoft.com/office/drawing/2014/main" id="{3F2D514C-169F-93A1-5C18-3031E32B6F54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55">
              <a:extLst>
                <a:ext uri="{FF2B5EF4-FFF2-40B4-BE49-F238E27FC236}">
                  <a16:creationId xmlns:a16="http://schemas.microsoft.com/office/drawing/2014/main" id="{D7B8B789-01DC-914C-03CD-6F317F70E5DB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55">
              <a:extLst>
                <a:ext uri="{FF2B5EF4-FFF2-40B4-BE49-F238E27FC236}">
                  <a16:creationId xmlns:a16="http://schemas.microsoft.com/office/drawing/2014/main" id="{11CB9685-E3FF-0093-E131-05E71642E8D7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55">
              <a:extLst>
                <a:ext uri="{FF2B5EF4-FFF2-40B4-BE49-F238E27FC236}">
                  <a16:creationId xmlns:a16="http://schemas.microsoft.com/office/drawing/2014/main" id="{F692E858-582C-A7B1-21D9-0F489B07570E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55">
              <a:extLst>
                <a:ext uri="{FF2B5EF4-FFF2-40B4-BE49-F238E27FC236}">
                  <a16:creationId xmlns:a16="http://schemas.microsoft.com/office/drawing/2014/main" id="{227BC9EF-386E-F912-53D5-7BE433182494}"/>
                </a:ext>
              </a:extLst>
            </p:cNvPr>
            <p:cNvSpPr/>
            <p:nvPr/>
          </p:nvSpPr>
          <p:spPr>
            <a:xfrm>
              <a:off x="5029695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55">
              <a:extLst>
                <a:ext uri="{FF2B5EF4-FFF2-40B4-BE49-F238E27FC236}">
                  <a16:creationId xmlns:a16="http://schemas.microsoft.com/office/drawing/2014/main" id="{9DB85E19-CB4F-53CA-FD57-6C6DE1AA5A65}"/>
                </a:ext>
              </a:extLst>
            </p:cNvPr>
            <p:cNvSpPr/>
            <p:nvPr/>
          </p:nvSpPr>
          <p:spPr>
            <a:xfrm>
              <a:off x="5029695" y="150257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55">
              <a:extLst>
                <a:ext uri="{FF2B5EF4-FFF2-40B4-BE49-F238E27FC236}">
                  <a16:creationId xmlns:a16="http://schemas.microsoft.com/office/drawing/2014/main" id="{76DEE721-73A5-EABB-5196-F14AE0288E1B}"/>
                </a:ext>
              </a:extLst>
            </p:cNvPr>
            <p:cNvSpPr/>
            <p:nvPr/>
          </p:nvSpPr>
          <p:spPr>
            <a:xfrm>
              <a:off x="5029695" y="136254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55">
              <a:extLst>
                <a:ext uri="{FF2B5EF4-FFF2-40B4-BE49-F238E27FC236}">
                  <a16:creationId xmlns:a16="http://schemas.microsoft.com/office/drawing/2014/main" id="{126A815A-55E8-CD3D-357B-1299CC203598}"/>
                </a:ext>
              </a:extLst>
            </p:cNvPr>
            <p:cNvSpPr/>
            <p:nvPr/>
          </p:nvSpPr>
          <p:spPr>
            <a:xfrm>
              <a:off x="5029695" y="205032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55">
              <a:extLst>
                <a:ext uri="{FF2B5EF4-FFF2-40B4-BE49-F238E27FC236}">
                  <a16:creationId xmlns:a16="http://schemas.microsoft.com/office/drawing/2014/main" id="{7D4AC99A-A4D8-E5E2-DB3D-3D55FA646D5C}"/>
                </a:ext>
              </a:extLst>
            </p:cNvPr>
            <p:cNvSpPr/>
            <p:nvPr/>
          </p:nvSpPr>
          <p:spPr>
            <a:xfrm>
              <a:off x="5029695" y="191412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55">
              <a:extLst>
                <a:ext uri="{FF2B5EF4-FFF2-40B4-BE49-F238E27FC236}">
                  <a16:creationId xmlns:a16="http://schemas.microsoft.com/office/drawing/2014/main" id="{0142EF36-2D73-8E4F-8CE3-095EFD03BBEA}"/>
                </a:ext>
              </a:extLst>
            </p:cNvPr>
            <p:cNvSpPr/>
            <p:nvPr/>
          </p:nvSpPr>
          <p:spPr>
            <a:xfrm>
              <a:off x="5029695" y="184635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55">
              <a:extLst>
                <a:ext uri="{FF2B5EF4-FFF2-40B4-BE49-F238E27FC236}">
                  <a16:creationId xmlns:a16="http://schemas.microsoft.com/office/drawing/2014/main" id="{14A7C305-CB49-030F-33D6-AFC7A3C6F6BA}"/>
                </a:ext>
              </a:extLst>
            </p:cNvPr>
            <p:cNvSpPr/>
            <p:nvPr/>
          </p:nvSpPr>
          <p:spPr>
            <a:xfrm rot="-5400000">
              <a:off x="489221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55">
              <a:extLst>
                <a:ext uri="{FF2B5EF4-FFF2-40B4-BE49-F238E27FC236}">
                  <a16:creationId xmlns:a16="http://schemas.microsoft.com/office/drawing/2014/main" id="{27344B73-38DB-50F4-EB04-AC6C76716657}"/>
                </a:ext>
              </a:extLst>
            </p:cNvPr>
            <p:cNvSpPr/>
            <p:nvPr/>
          </p:nvSpPr>
          <p:spPr>
            <a:xfrm rot="-5400000">
              <a:off x="48234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55">
              <a:extLst>
                <a:ext uri="{FF2B5EF4-FFF2-40B4-BE49-F238E27FC236}">
                  <a16:creationId xmlns:a16="http://schemas.microsoft.com/office/drawing/2014/main" id="{2E8A5EF0-FECA-6EC6-E930-47403AA1C8B6}"/>
                </a:ext>
              </a:extLst>
            </p:cNvPr>
            <p:cNvSpPr/>
            <p:nvPr/>
          </p:nvSpPr>
          <p:spPr>
            <a:xfrm rot="-5400000">
              <a:off x="468600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55">
              <a:extLst>
                <a:ext uri="{FF2B5EF4-FFF2-40B4-BE49-F238E27FC236}">
                  <a16:creationId xmlns:a16="http://schemas.microsoft.com/office/drawing/2014/main" id="{73F0D181-2EC2-0110-3F91-7678A8595462}"/>
                </a:ext>
              </a:extLst>
            </p:cNvPr>
            <p:cNvSpPr/>
            <p:nvPr/>
          </p:nvSpPr>
          <p:spPr>
            <a:xfrm rot="-5400000">
              <a:off x="5355553" y="1726875"/>
              <a:ext cx="69325" cy="33325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55">
              <a:extLst>
                <a:ext uri="{FF2B5EF4-FFF2-40B4-BE49-F238E27FC236}">
                  <a16:creationId xmlns:a16="http://schemas.microsoft.com/office/drawing/2014/main" id="{885D52DF-C9D3-FC07-89E0-6CF15AAB14F7}"/>
                </a:ext>
              </a:extLst>
            </p:cNvPr>
            <p:cNvSpPr/>
            <p:nvPr/>
          </p:nvSpPr>
          <p:spPr>
            <a:xfrm rot="-5400000">
              <a:off x="5234955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55">
              <a:extLst>
                <a:ext uri="{FF2B5EF4-FFF2-40B4-BE49-F238E27FC236}">
                  <a16:creationId xmlns:a16="http://schemas.microsoft.com/office/drawing/2014/main" id="{E963083E-C84A-4E1E-0225-DEA208C0B843}"/>
                </a:ext>
              </a:extLst>
            </p:cNvPr>
            <p:cNvSpPr/>
            <p:nvPr/>
          </p:nvSpPr>
          <p:spPr>
            <a:xfrm rot="-5400000">
              <a:off x="5167180" y="1708868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9" name="Google Shape;10999;p55">
            <a:extLst>
              <a:ext uri="{FF2B5EF4-FFF2-40B4-BE49-F238E27FC236}">
                <a16:creationId xmlns:a16="http://schemas.microsoft.com/office/drawing/2014/main" id="{BED2172B-F6F0-95E3-7411-B3763BD9F2D8}"/>
              </a:ext>
            </a:extLst>
          </p:cNvPr>
          <p:cNvGrpSpPr/>
          <p:nvPr/>
        </p:nvGrpSpPr>
        <p:grpSpPr>
          <a:xfrm rot="2700000">
            <a:off x="5831695" y="3050585"/>
            <a:ext cx="124930" cy="124095"/>
            <a:chOff x="4891103" y="1571383"/>
            <a:chExt cx="347518" cy="345195"/>
          </a:xfrm>
        </p:grpSpPr>
        <p:sp>
          <p:nvSpPr>
            <p:cNvPr id="11000" name="Google Shape;11000;p55">
              <a:extLst>
                <a:ext uri="{FF2B5EF4-FFF2-40B4-BE49-F238E27FC236}">
                  <a16:creationId xmlns:a16="http://schemas.microsoft.com/office/drawing/2014/main" id="{FE85A0DC-560F-8535-F3B6-4C972E9E5405}"/>
                </a:ext>
              </a:extLst>
            </p:cNvPr>
            <p:cNvSpPr/>
            <p:nvPr/>
          </p:nvSpPr>
          <p:spPr>
            <a:xfrm>
              <a:off x="496080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55">
              <a:extLst>
                <a:ext uri="{FF2B5EF4-FFF2-40B4-BE49-F238E27FC236}">
                  <a16:creationId xmlns:a16="http://schemas.microsoft.com/office/drawing/2014/main" id="{D2CF3C4E-D244-2432-ACFE-DCBB47D674CF}"/>
                </a:ext>
              </a:extLst>
            </p:cNvPr>
            <p:cNvSpPr/>
            <p:nvPr/>
          </p:nvSpPr>
          <p:spPr>
            <a:xfrm>
              <a:off x="5029695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55">
              <a:extLst>
                <a:ext uri="{FF2B5EF4-FFF2-40B4-BE49-F238E27FC236}">
                  <a16:creationId xmlns:a16="http://schemas.microsoft.com/office/drawing/2014/main" id="{71622A70-5DF8-B059-7FEC-C3A2B618B239}"/>
                </a:ext>
              </a:extLst>
            </p:cNvPr>
            <p:cNvSpPr/>
            <p:nvPr/>
          </p:nvSpPr>
          <p:spPr>
            <a:xfrm>
              <a:off x="496080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55">
              <a:extLst>
                <a:ext uri="{FF2B5EF4-FFF2-40B4-BE49-F238E27FC236}">
                  <a16:creationId xmlns:a16="http://schemas.microsoft.com/office/drawing/2014/main" id="{3D3EC322-4792-FCF6-C016-01162A832710}"/>
                </a:ext>
              </a:extLst>
            </p:cNvPr>
            <p:cNvSpPr/>
            <p:nvPr/>
          </p:nvSpPr>
          <p:spPr>
            <a:xfrm>
              <a:off x="5029695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55">
              <a:extLst>
                <a:ext uri="{FF2B5EF4-FFF2-40B4-BE49-F238E27FC236}">
                  <a16:creationId xmlns:a16="http://schemas.microsoft.com/office/drawing/2014/main" id="{731FFB55-60B8-3BAC-B05B-C5D314BC7B0A}"/>
                </a:ext>
              </a:extLst>
            </p:cNvPr>
            <p:cNvSpPr/>
            <p:nvPr/>
          </p:nvSpPr>
          <p:spPr>
            <a:xfrm>
              <a:off x="5168028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55">
              <a:extLst>
                <a:ext uri="{FF2B5EF4-FFF2-40B4-BE49-F238E27FC236}">
                  <a16:creationId xmlns:a16="http://schemas.microsoft.com/office/drawing/2014/main" id="{D0130301-AF52-13ED-38A7-95585C24D0BD}"/>
                </a:ext>
              </a:extLst>
            </p:cNvPr>
            <p:cNvSpPr/>
            <p:nvPr/>
          </p:nvSpPr>
          <p:spPr>
            <a:xfrm>
              <a:off x="4891103" y="184724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55">
              <a:extLst>
                <a:ext uri="{FF2B5EF4-FFF2-40B4-BE49-F238E27FC236}">
                  <a16:creationId xmlns:a16="http://schemas.microsoft.com/office/drawing/2014/main" id="{4CF5C922-ADDF-553F-E8DE-A9A72334372F}"/>
                </a:ext>
              </a:extLst>
            </p:cNvPr>
            <p:cNvSpPr/>
            <p:nvPr/>
          </p:nvSpPr>
          <p:spPr>
            <a:xfrm>
              <a:off x="496080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55">
              <a:extLst>
                <a:ext uri="{FF2B5EF4-FFF2-40B4-BE49-F238E27FC236}">
                  <a16:creationId xmlns:a16="http://schemas.microsoft.com/office/drawing/2014/main" id="{C09D6710-AEEA-C45A-A861-0DDB0BFED498}"/>
                </a:ext>
              </a:extLst>
            </p:cNvPr>
            <p:cNvSpPr/>
            <p:nvPr/>
          </p:nvSpPr>
          <p:spPr>
            <a:xfrm>
              <a:off x="5029695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55">
              <a:extLst>
                <a:ext uri="{FF2B5EF4-FFF2-40B4-BE49-F238E27FC236}">
                  <a16:creationId xmlns:a16="http://schemas.microsoft.com/office/drawing/2014/main" id="{C979B708-2135-F564-73AE-37CCBAC8B0F2}"/>
                </a:ext>
              </a:extLst>
            </p:cNvPr>
            <p:cNvSpPr/>
            <p:nvPr/>
          </p:nvSpPr>
          <p:spPr>
            <a:xfrm>
              <a:off x="5098857" y="170857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55">
              <a:extLst>
                <a:ext uri="{FF2B5EF4-FFF2-40B4-BE49-F238E27FC236}">
                  <a16:creationId xmlns:a16="http://schemas.microsoft.com/office/drawing/2014/main" id="{83E2CDC1-EF26-4571-6FF3-21E9696432D6}"/>
                </a:ext>
              </a:extLst>
            </p:cNvPr>
            <p:cNvSpPr/>
            <p:nvPr/>
          </p:nvSpPr>
          <p:spPr>
            <a:xfrm>
              <a:off x="5098857" y="1777699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55">
              <a:extLst>
                <a:ext uri="{FF2B5EF4-FFF2-40B4-BE49-F238E27FC236}">
                  <a16:creationId xmlns:a16="http://schemas.microsoft.com/office/drawing/2014/main" id="{840C27C4-EBCA-4D3F-E9E2-2C0B2CCB1852}"/>
                </a:ext>
              </a:extLst>
            </p:cNvPr>
            <p:cNvSpPr/>
            <p:nvPr/>
          </p:nvSpPr>
          <p:spPr>
            <a:xfrm>
              <a:off x="5098857" y="1639845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55">
              <a:extLst>
                <a:ext uri="{FF2B5EF4-FFF2-40B4-BE49-F238E27FC236}">
                  <a16:creationId xmlns:a16="http://schemas.microsoft.com/office/drawing/2014/main" id="{9751150E-5594-4B27-7EE3-936C5F9222AA}"/>
                </a:ext>
              </a:extLst>
            </p:cNvPr>
            <p:cNvSpPr/>
            <p:nvPr/>
          </p:nvSpPr>
          <p:spPr>
            <a:xfrm>
              <a:off x="51693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55">
              <a:extLst>
                <a:ext uri="{FF2B5EF4-FFF2-40B4-BE49-F238E27FC236}">
                  <a16:creationId xmlns:a16="http://schemas.microsoft.com/office/drawing/2014/main" id="{3421CDAF-E3A1-1B87-E307-AB4EB5B4F561}"/>
                </a:ext>
              </a:extLst>
            </p:cNvPr>
            <p:cNvSpPr/>
            <p:nvPr/>
          </p:nvSpPr>
          <p:spPr>
            <a:xfrm>
              <a:off x="4891107" y="1571383"/>
              <a:ext cx="69313" cy="69330"/>
            </a:xfrm>
            <a:custGeom>
              <a:avLst/>
              <a:gdLst/>
              <a:ahLst/>
              <a:cxnLst/>
              <a:rect l="l" t="t" r="r" b="b"/>
              <a:pathLst>
                <a:path w="506" h="506" extrusionOk="0">
                  <a:moveTo>
                    <a:pt x="1" y="1"/>
                  </a:moveTo>
                  <a:lnTo>
                    <a:pt x="1" y="506"/>
                  </a:lnTo>
                  <a:lnTo>
                    <a:pt x="506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3" name="Google Shape;11013;p55">
            <a:extLst>
              <a:ext uri="{FF2B5EF4-FFF2-40B4-BE49-F238E27FC236}">
                <a16:creationId xmlns:a16="http://schemas.microsoft.com/office/drawing/2014/main" id="{35B598FE-6990-12AB-ED92-254F0E0E2D52}"/>
              </a:ext>
            </a:extLst>
          </p:cNvPr>
          <p:cNvGrpSpPr/>
          <p:nvPr/>
        </p:nvGrpSpPr>
        <p:grpSpPr>
          <a:xfrm>
            <a:off x="5927248" y="637201"/>
            <a:ext cx="480853" cy="502618"/>
            <a:chOff x="7336521" y="1612850"/>
            <a:chExt cx="627992" cy="656501"/>
          </a:xfrm>
        </p:grpSpPr>
        <p:sp>
          <p:nvSpPr>
            <p:cNvPr id="11014" name="Google Shape;11014;p55">
              <a:extLst>
                <a:ext uri="{FF2B5EF4-FFF2-40B4-BE49-F238E27FC236}">
                  <a16:creationId xmlns:a16="http://schemas.microsoft.com/office/drawing/2014/main" id="{6CA7370B-CF37-51E8-C8A2-233A18831CF0}"/>
                </a:ext>
              </a:extLst>
            </p:cNvPr>
            <p:cNvSpPr/>
            <p:nvPr/>
          </p:nvSpPr>
          <p:spPr>
            <a:xfrm>
              <a:off x="7543841" y="1687175"/>
              <a:ext cx="38994" cy="38851"/>
            </a:xfrm>
            <a:custGeom>
              <a:avLst/>
              <a:gdLst/>
              <a:ahLst/>
              <a:cxnLst/>
              <a:rect l="l" t="t" r="r" b="b"/>
              <a:pathLst>
                <a:path w="543" h="541" extrusionOk="0">
                  <a:moveTo>
                    <a:pt x="494" y="0"/>
                  </a:moveTo>
                  <a:lnTo>
                    <a:pt x="0" y="48"/>
                  </a:lnTo>
                  <a:lnTo>
                    <a:pt x="37" y="541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55">
              <a:extLst>
                <a:ext uri="{FF2B5EF4-FFF2-40B4-BE49-F238E27FC236}">
                  <a16:creationId xmlns:a16="http://schemas.microsoft.com/office/drawing/2014/main" id="{355DEC01-82E8-6190-C33F-5A7638CE5AA0}"/>
                </a:ext>
              </a:extLst>
            </p:cNvPr>
            <p:cNvSpPr/>
            <p:nvPr/>
          </p:nvSpPr>
          <p:spPr>
            <a:xfrm>
              <a:off x="7510161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48"/>
                  </a:lnTo>
                  <a:lnTo>
                    <a:pt x="49" y="542"/>
                  </a:lnTo>
                  <a:lnTo>
                    <a:pt x="542" y="505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55">
              <a:extLst>
                <a:ext uri="{FF2B5EF4-FFF2-40B4-BE49-F238E27FC236}">
                  <a16:creationId xmlns:a16="http://schemas.microsoft.com/office/drawing/2014/main" id="{57B1BB2E-A3DD-010E-63B9-14BC75F5FED0}"/>
                </a:ext>
              </a:extLst>
            </p:cNvPr>
            <p:cNvSpPr/>
            <p:nvPr/>
          </p:nvSpPr>
          <p:spPr>
            <a:xfrm>
              <a:off x="7477343" y="176487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1"/>
                  </a:moveTo>
                  <a:lnTo>
                    <a:pt x="1" y="49"/>
                  </a:lnTo>
                  <a:lnTo>
                    <a:pt x="49" y="541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55">
              <a:extLst>
                <a:ext uri="{FF2B5EF4-FFF2-40B4-BE49-F238E27FC236}">
                  <a16:creationId xmlns:a16="http://schemas.microsoft.com/office/drawing/2014/main" id="{22DD2EC3-904E-77A5-AF86-430C066862EC}"/>
                </a:ext>
              </a:extLst>
            </p:cNvPr>
            <p:cNvSpPr/>
            <p:nvPr/>
          </p:nvSpPr>
          <p:spPr>
            <a:xfrm>
              <a:off x="7444526" y="1803724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506" y="0"/>
                  </a:moveTo>
                  <a:lnTo>
                    <a:pt x="1" y="49"/>
                  </a:lnTo>
                  <a:lnTo>
                    <a:pt x="36" y="542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55">
              <a:extLst>
                <a:ext uri="{FF2B5EF4-FFF2-40B4-BE49-F238E27FC236}">
                  <a16:creationId xmlns:a16="http://schemas.microsoft.com/office/drawing/2014/main" id="{692D6FD9-8CFD-8E05-9AAF-25A3A4E13B77}"/>
                </a:ext>
              </a:extLst>
            </p:cNvPr>
            <p:cNvSpPr/>
            <p:nvPr/>
          </p:nvSpPr>
          <p:spPr>
            <a:xfrm>
              <a:off x="7411708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493" y="0"/>
                  </a:moveTo>
                  <a:lnTo>
                    <a:pt x="1" y="48"/>
                  </a:lnTo>
                  <a:lnTo>
                    <a:pt x="36" y="541"/>
                  </a:lnTo>
                  <a:lnTo>
                    <a:pt x="542" y="50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55">
              <a:extLst>
                <a:ext uri="{FF2B5EF4-FFF2-40B4-BE49-F238E27FC236}">
                  <a16:creationId xmlns:a16="http://schemas.microsoft.com/office/drawing/2014/main" id="{9CCB6ED2-9172-9B1B-F433-18A68AA0FF2E}"/>
                </a:ext>
              </a:extLst>
            </p:cNvPr>
            <p:cNvSpPr/>
            <p:nvPr/>
          </p:nvSpPr>
          <p:spPr>
            <a:xfrm>
              <a:off x="7372858" y="1651700"/>
              <a:ext cx="206461" cy="233247"/>
            </a:xfrm>
            <a:custGeom>
              <a:avLst/>
              <a:gdLst/>
              <a:ahLst/>
              <a:cxnLst/>
              <a:rect l="l" t="t" r="r" b="b"/>
              <a:pathLst>
                <a:path w="2875" h="3248" extrusionOk="0">
                  <a:moveTo>
                    <a:pt x="2838" y="1"/>
                  </a:moveTo>
                  <a:lnTo>
                    <a:pt x="2333" y="37"/>
                  </a:lnTo>
                  <a:lnTo>
                    <a:pt x="1841" y="85"/>
                  </a:lnTo>
                  <a:lnTo>
                    <a:pt x="1876" y="578"/>
                  </a:lnTo>
                  <a:lnTo>
                    <a:pt x="1371" y="626"/>
                  </a:lnTo>
                  <a:lnTo>
                    <a:pt x="1419" y="1120"/>
                  </a:lnTo>
                  <a:lnTo>
                    <a:pt x="914" y="1168"/>
                  </a:lnTo>
                  <a:lnTo>
                    <a:pt x="962" y="1660"/>
                  </a:lnTo>
                  <a:lnTo>
                    <a:pt x="457" y="1709"/>
                  </a:lnTo>
                  <a:lnTo>
                    <a:pt x="494" y="2202"/>
                  </a:lnTo>
                  <a:lnTo>
                    <a:pt x="0" y="2250"/>
                  </a:lnTo>
                  <a:lnTo>
                    <a:pt x="37" y="2743"/>
                  </a:lnTo>
                  <a:lnTo>
                    <a:pt x="85" y="3248"/>
                  </a:lnTo>
                  <a:lnTo>
                    <a:pt x="577" y="3200"/>
                  </a:lnTo>
                  <a:lnTo>
                    <a:pt x="542" y="2707"/>
                  </a:lnTo>
                  <a:lnTo>
                    <a:pt x="1034" y="2659"/>
                  </a:lnTo>
                  <a:lnTo>
                    <a:pt x="999" y="2166"/>
                  </a:lnTo>
                  <a:lnTo>
                    <a:pt x="1504" y="2117"/>
                  </a:lnTo>
                  <a:lnTo>
                    <a:pt x="1456" y="1625"/>
                  </a:lnTo>
                  <a:lnTo>
                    <a:pt x="1961" y="1577"/>
                  </a:lnTo>
                  <a:lnTo>
                    <a:pt x="1913" y="1083"/>
                  </a:lnTo>
                  <a:lnTo>
                    <a:pt x="2418" y="1035"/>
                  </a:lnTo>
                  <a:lnTo>
                    <a:pt x="2381" y="542"/>
                  </a:lnTo>
                  <a:lnTo>
                    <a:pt x="2875" y="494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55">
              <a:extLst>
                <a:ext uri="{FF2B5EF4-FFF2-40B4-BE49-F238E27FC236}">
                  <a16:creationId xmlns:a16="http://schemas.microsoft.com/office/drawing/2014/main" id="{22C16B2F-1499-D378-11CF-2786D9AAB1FC}"/>
                </a:ext>
              </a:extLst>
            </p:cNvPr>
            <p:cNvSpPr/>
            <p:nvPr/>
          </p:nvSpPr>
          <p:spPr>
            <a:xfrm>
              <a:off x="7501544" y="1612850"/>
              <a:ext cx="116624" cy="110663"/>
            </a:xfrm>
            <a:custGeom>
              <a:avLst/>
              <a:gdLst/>
              <a:ahLst/>
              <a:cxnLst/>
              <a:rect l="l" t="t" r="r" b="b"/>
              <a:pathLst>
                <a:path w="1624" h="1541" extrusionOk="0">
                  <a:moveTo>
                    <a:pt x="1503" y="1"/>
                  </a:moveTo>
                  <a:lnTo>
                    <a:pt x="998" y="37"/>
                  </a:lnTo>
                  <a:lnTo>
                    <a:pt x="506" y="73"/>
                  </a:lnTo>
                  <a:lnTo>
                    <a:pt x="1" y="121"/>
                  </a:lnTo>
                  <a:lnTo>
                    <a:pt x="49" y="626"/>
                  </a:lnTo>
                  <a:lnTo>
                    <a:pt x="541" y="578"/>
                  </a:lnTo>
                  <a:lnTo>
                    <a:pt x="1046" y="542"/>
                  </a:lnTo>
                  <a:lnTo>
                    <a:pt x="1083" y="1035"/>
                  </a:lnTo>
                  <a:lnTo>
                    <a:pt x="1131" y="1540"/>
                  </a:lnTo>
                  <a:lnTo>
                    <a:pt x="1624" y="1504"/>
                  </a:lnTo>
                  <a:lnTo>
                    <a:pt x="1588" y="999"/>
                  </a:lnTo>
                  <a:lnTo>
                    <a:pt x="1552" y="494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55">
              <a:extLst>
                <a:ext uri="{FF2B5EF4-FFF2-40B4-BE49-F238E27FC236}">
                  <a16:creationId xmlns:a16="http://schemas.microsoft.com/office/drawing/2014/main" id="{AB895F07-DF0D-8B63-75D8-C94B191D1571}"/>
                </a:ext>
              </a:extLst>
            </p:cNvPr>
            <p:cNvSpPr/>
            <p:nvPr/>
          </p:nvSpPr>
          <p:spPr>
            <a:xfrm>
              <a:off x="7546426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7" y="541"/>
                  </a:lnTo>
                  <a:lnTo>
                    <a:pt x="542" y="50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55">
              <a:extLst>
                <a:ext uri="{FF2B5EF4-FFF2-40B4-BE49-F238E27FC236}">
                  <a16:creationId xmlns:a16="http://schemas.microsoft.com/office/drawing/2014/main" id="{93EDC6D2-3D57-4CE9-BDD0-31BD27934BB2}"/>
                </a:ext>
              </a:extLst>
            </p:cNvPr>
            <p:cNvSpPr/>
            <p:nvPr/>
          </p:nvSpPr>
          <p:spPr>
            <a:xfrm>
              <a:off x="7513608" y="176228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0"/>
                  </a:moveTo>
                  <a:lnTo>
                    <a:pt x="1" y="37"/>
                  </a:lnTo>
                  <a:lnTo>
                    <a:pt x="37" y="542"/>
                  </a:lnTo>
                  <a:lnTo>
                    <a:pt x="542" y="50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55">
              <a:extLst>
                <a:ext uri="{FF2B5EF4-FFF2-40B4-BE49-F238E27FC236}">
                  <a16:creationId xmlns:a16="http://schemas.microsoft.com/office/drawing/2014/main" id="{3DBE3039-CA49-8832-0172-F02ECF19D17A}"/>
                </a:ext>
              </a:extLst>
            </p:cNvPr>
            <p:cNvSpPr/>
            <p:nvPr/>
          </p:nvSpPr>
          <p:spPr>
            <a:xfrm>
              <a:off x="7480790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4" y="1"/>
                  </a:moveTo>
                  <a:lnTo>
                    <a:pt x="1" y="36"/>
                  </a:lnTo>
                  <a:lnTo>
                    <a:pt x="37" y="542"/>
                  </a:lnTo>
                  <a:lnTo>
                    <a:pt x="542" y="506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55">
              <a:extLst>
                <a:ext uri="{FF2B5EF4-FFF2-40B4-BE49-F238E27FC236}">
                  <a16:creationId xmlns:a16="http://schemas.microsoft.com/office/drawing/2014/main" id="{22B557CD-73BF-58C6-BCAB-7F2D40EF73F9}"/>
                </a:ext>
              </a:extLst>
            </p:cNvPr>
            <p:cNvSpPr/>
            <p:nvPr/>
          </p:nvSpPr>
          <p:spPr>
            <a:xfrm>
              <a:off x="7468726" y="16578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506" y="0"/>
                  </a:moveTo>
                  <a:lnTo>
                    <a:pt x="1" y="36"/>
                  </a:lnTo>
                  <a:lnTo>
                    <a:pt x="36" y="541"/>
                  </a:lnTo>
                  <a:lnTo>
                    <a:pt x="541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55">
              <a:extLst>
                <a:ext uri="{FF2B5EF4-FFF2-40B4-BE49-F238E27FC236}">
                  <a16:creationId xmlns:a16="http://schemas.microsoft.com/office/drawing/2014/main" id="{91014EEF-CA73-809E-2668-4D923E74563C}"/>
                </a:ext>
              </a:extLst>
            </p:cNvPr>
            <p:cNvSpPr/>
            <p:nvPr/>
          </p:nvSpPr>
          <p:spPr>
            <a:xfrm>
              <a:off x="7447111" y="1839989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0" y="37"/>
                  </a:lnTo>
                  <a:lnTo>
                    <a:pt x="49" y="542"/>
                  </a:lnTo>
                  <a:lnTo>
                    <a:pt x="542" y="506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55">
              <a:extLst>
                <a:ext uri="{FF2B5EF4-FFF2-40B4-BE49-F238E27FC236}">
                  <a16:creationId xmlns:a16="http://schemas.microsoft.com/office/drawing/2014/main" id="{A2F5253F-03EF-366E-BDDA-DEB4C8B53802}"/>
                </a:ext>
              </a:extLst>
            </p:cNvPr>
            <p:cNvSpPr/>
            <p:nvPr/>
          </p:nvSpPr>
          <p:spPr>
            <a:xfrm>
              <a:off x="7435908" y="169665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0"/>
                  </a:moveTo>
                  <a:lnTo>
                    <a:pt x="1" y="37"/>
                  </a:lnTo>
                  <a:lnTo>
                    <a:pt x="36" y="542"/>
                  </a:lnTo>
                  <a:lnTo>
                    <a:pt x="541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55">
              <a:extLst>
                <a:ext uri="{FF2B5EF4-FFF2-40B4-BE49-F238E27FC236}">
                  <a16:creationId xmlns:a16="http://schemas.microsoft.com/office/drawing/2014/main" id="{2C28A99D-16F2-8662-B4E7-190589B987E5}"/>
                </a:ext>
              </a:extLst>
            </p:cNvPr>
            <p:cNvSpPr/>
            <p:nvPr/>
          </p:nvSpPr>
          <p:spPr>
            <a:xfrm>
              <a:off x="7403091" y="1735504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93" y="1"/>
                  </a:moveTo>
                  <a:lnTo>
                    <a:pt x="1" y="36"/>
                  </a:lnTo>
                  <a:lnTo>
                    <a:pt x="36" y="542"/>
                  </a:lnTo>
                  <a:lnTo>
                    <a:pt x="541" y="49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55">
              <a:extLst>
                <a:ext uri="{FF2B5EF4-FFF2-40B4-BE49-F238E27FC236}">
                  <a16:creationId xmlns:a16="http://schemas.microsoft.com/office/drawing/2014/main" id="{47332E7F-46DF-8C7B-BAA8-8A1F135173C2}"/>
                </a:ext>
              </a:extLst>
            </p:cNvPr>
            <p:cNvSpPr/>
            <p:nvPr/>
          </p:nvSpPr>
          <p:spPr>
            <a:xfrm>
              <a:off x="7336521" y="1813275"/>
              <a:ext cx="116767" cy="110591"/>
            </a:xfrm>
            <a:custGeom>
              <a:avLst/>
              <a:gdLst/>
              <a:ahLst/>
              <a:cxnLst/>
              <a:rect l="l" t="t" r="r" b="b"/>
              <a:pathLst>
                <a:path w="1626" h="1540" extrusionOk="0">
                  <a:moveTo>
                    <a:pt x="506" y="0"/>
                  </a:moveTo>
                  <a:lnTo>
                    <a:pt x="1" y="36"/>
                  </a:lnTo>
                  <a:lnTo>
                    <a:pt x="49" y="541"/>
                  </a:lnTo>
                  <a:lnTo>
                    <a:pt x="86" y="1035"/>
                  </a:lnTo>
                  <a:lnTo>
                    <a:pt x="121" y="1540"/>
                  </a:lnTo>
                  <a:lnTo>
                    <a:pt x="626" y="1492"/>
                  </a:lnTo>
                  <a:lnTo>
                    <a:pt x="1132" y="1455"/>
                  </a:lnTo>
                  <a:lnTo>
                    <a:pt x="1625" y="1419"/>
                  </a:lnTo>
                  <a:lnTo>
                    <a:pt x="1589" y="914"/>
                  </a:lnTo>
                  <a:lnTo>
                    <a:pt x="1083" y="950"/>
                  </a:lnTo>
                  <a:lnTo>
                    <a:pt x="591" y="998"/>
                  </a:lnTo>
                  <a:lnTo>
                    <a:pt x="543" y="49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55">
              <a:extLst>
                <a:ext uri="{FF2B5EF4-FFF2-40B4-BE49-F238E27FC236}">
                  <a16:creationId xmlns:a16="http://schemas.microsoft.com/office/drawing/2014/main" id="{4C8DFAB9-ABDC-87A0-141C-131A2BC51748}"/>
                </a:ext>
              </a:extLst>
            </p:cNvPr>
            <p:cNvSpPr/>
            <p:nvPr/>
          </p:nvSpPr>
          <p:spPr>
            <a:xfrm>
              <a:off x="7369339" y="177435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506" y="1"/>
                  </a:moveTo>
                  <a:lnTo>
                    <a:pt x="1" y="37"/>
                  </a:lnTo>
                  <a:lnTo>
                    <a:pt x="49" y="542"/>
                  </a:lnTo>
                  <a:lnTo>
                    <a:pt x="543" y="49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55">
              <a:extLst>
                <a:ext uri="{FF2B5EF4-FFF2-40B4-BE49-F238E27FC236}">
                  <a16:creationId xmlns:a16="http://schemas.microsoft.com/office/drawing/2014/main" id="{30B0E240-AC4C-2195-3B45-B3AD5961DB51}"/>
                </a:ext>
              </a:extLst>
            </p:cNvPr>
            <p:cNvSpPr/>
            <p:nvPr/>
          </p:nvSpPr>
          <p:spPr>
            <a:xfrm>
              <a:off x="7839201" y="2174271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37" y="0"/>
                  </a:moveTo>
                  <a:lnTo>
                    <a:pt x="1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55">
              <a:extLst>
                <a:ext uri="{FF2B5EF4-FFF2-40B4-BE49-F238E27FC236}">
                  <a16:creationId xmlns:a16="http://schemas.microsoft.com/office/drawing/2014/main" id="{3C44768A-F0B1-A2CC-0FC8-7B2B8990840F}"/>
                </a:ext>
              </a:extLst>
            </p:cNvPr>
            <p:cNvSpPr/>
            <p:nvPr/>
          </p:nvSpPr>
          <p:spPr>
            <a:xfrm>
              <a:off x="7789148" y="2178579"/>
              <a:ext cx="50125" cy="51059"/>
            </a:xfrm>
            <a:custGeom>
              <a:avLst/>
              <a:gdLst/>
              <a:ahLst/>
              <a:cxnLst/>
              <a:rect l="l" t="t" r="r" b="b"/>
              <a:pathLst>
                <a:path w="698" h="711" extrusionOk="0">
                  <a:moveTo>
                    <a:pt x="325" y="0"/>
                  </a:moveTo>
                  <a:lnTo>
                    <a:pt x="0" y="385"/>
                  </a:lnTo>
                  <a:lnTo>
                    <a:pt x="373" y="710"/>
                  </a:lnTo>
                  <a:lnTo>
                    <a:pt x="698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55">
              <a:extLst>
                <a:ext uri="{FF2B5EF4-FFF2-40B4-BE49-F238E27FC236}">
                  <a16:creationId xmlns:a16="http://schemas.microsoft.com/office/drawing/2014/main" id="{44D7A5CF-2824-3AB3-A851-7F13327D949E}"/>
                </a:ext>
              </a:extLst>
            </p:cNvPr>
            <p:cNvSpPr/>
            <p:nvPr/>
          </p:nvSpPr>
          <p:spPr>
            <a:xfrm>
              <a:off x="7738162" y="2182888"/>
              <a:ext cx="51059" cy="50197"/>
            </a:xfrm>
            <a:custGeom>
              <a:avLst/>
              <a:gdLst/>
              <a:ahLst/>
              <a:cxnLst/>
              <a:rect l="l" t="t" r="r" b="b"/>
              <a:pathLst>
                <a:path w="711" h="699" extrusionOk="0">
                  <a:moveTo>
                    <a:pt x="325" y="1"/>
                  </a:moveTo>
                  <a:lnTo>
                    <a:pt x="1" y="373"/>
                  </a:lnTo>
                  <a:lnTo>
                    <a:pt x="386" y="698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55">
              <a:extLst>
                <a:ext uri="{FF2B5EF4-FFF2-40B4-BE49-F238E27FC236}">
                  <a16:creationId xmlns:a16="http://schemas.microsoft.com/office/drawing/2014/main" id="{C03B6AB9-6D0E-C8BE-E3F2-85375D988A06}"/>
                </a:ext>
              </a:extLst>
            </p:cNvPr>
            <p:cNvSpPr/>
            <p:nvPr/>
          </p:nvSpPr>
          <p:spPr>
            <a:xfrm>
              <a:off x="7687176" y="21863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55">
              <a:extLst>
                <a:ext uri="{FF2B5EF4-FFF2-40B4-BE49-F238E27FC236}">
                  <a16:creationId xmlns:a16="http://schemas.microsoft.com/office/drawing/2014/main" id="{996D4A59-B56F-CE64-E5E4-856B0F6D80B6}"/>
                </a:ext>
              </a:extLst>
            </p:cNvPr>
            <p:cNvSpPr/>
            <p:nvPr/>
          </p:nvSpPr>
          <p:spPr>
            <a:xfrm>
              <a:off x="7636262" y="2190644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0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10" y="326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55">
              <a:extLst>
                <a:ext uri="{FF2B5EF4-FFF2-40B4-BE49-F238E27FC236}">
                  <a16:creationId xmlns:a16="http://schemas.microsoft.com/office/drawing/2014/main" id="{73FBEBAB-2985-8205-3A42-998D90BDE3B5}"/>
                </a:ext>
              </a:extLst>
            </p:cNvPr>
            <p:cNvSpPr/>
            <p:nvPr/>
          </p:nvSpPr>
          <p:spPr>
            <a:xfrm>
              <a:off x="7608615" y="2123285"/>
              <a:ext cx="304916" cy="95080"/>
            </a:xfrm>
            <a:custGeom>
              <a:avLst/>
              <a:gdLst/>
              <a:ahLst/>
              <a:cxnLst/>
              <a:rect l="l" t="t" r="r" b="b"/>
              <a:pathLst>
                <a:path w="4246" h="1324" extrusionOk="0">
                  <a:moveTo>
                    <a:pt x="3489" y="0"/>
                  </a:moveTo>
                  <a:lnTo>
                    <a:pt x="3164" y="385"/>
                  </a:lnTo>
                  <a:lnTo>
                    <a:pt x="2779" y="61"/>
                  </a:lnTo>
                  <a:lnTo>
                    <a:pt x="2454" y="446"/>
                  </a:lnTo>
                  <a:lnTo>
                    <a:pt x="2070" y="121"/>
                  </a:lnTo>
                  <a:lnTo>
                    <a:pt x="1744" y="506"/>
                  </a:lnTo>
                  <a:lnTo>
                    <a:pt x="1359" y="181"/>
                  </a:lnTo>
                  <a:lnTo>
                    <a:pt x="1035" y="554"/>
                  </a:lnTo>
                  <a:lnTo>
                    <a:pt x="650" y="229"/>
                  </a:lnTo>
                  <a:lnTo>
                    <a:pt x="325" y="614"/>
                  </a:lnTo>
                  <a:lnTo>
                    <a:pt x="1" y="999"/>
                  </a:lnTo>
                  <a:lnTo>
                    <a:pt x="386" y="1323"/>
                  </a:lnTo>
                  <a:lnTo>
                    <a:pt x="710" y="938"/>
                  </a:lnTo>
                  <a:lnTo>
                    <a:pt x="1095" y="1264"/>
                  </a:lnTo>
                  <a:lnTo>
                    <a:pt x="1420" y="879"/>
                  </a:lnTo>
                  <a:lnTo>
                    <a:pt x="1805" y="1203"/>
                  </a:lnTo>
                  <a:lnTo>
                    <a:pt x="2129" y="831"/>
                  </a:lnTo>
                  <a:lnTo>
                    <a:pt x="2514" y="1155"/>
                  </a:lnTo>
                  <a:lnTo>
                    <a:pt x="2839" y="770"/>
                  </a:lnTo>
                  <a:lnTo>
                    <a:pt x="3212" y="1095"/>
                  </a:lnTo>
                  <a:lnTo>
                    <a:pt x="3548" y="710"/>
                  </a:lnTo>
                  <a:lnTo>
                    <a:pt x="3922" y="1035"/>
                  </a:lnTo>
                  <a:lnTo>
                    <a:pt x="4246" y="650"/>
                  </a:lnTo>
                  <a:lnTo>
                    <a:pt x="3874" y="326"/>
                  </a:lnTo>
                  <a:lnTo>
                    <a:pt x="3489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55">
              <a:extLst>
                <a:ext uri="{FF2B5EF4-FFF2-40B4-BE49-F238E27FC236}">
                  <a16:creationId xmlns:a16="http://schemas.microsoft.com/office/drawing/2014/main" id="{5CCA0D44-C568-7D11-2BA4-CFC29F1F4369}"/>
                </a:ext>
              </a:extLst>
            </p:cNvPr>
            <p:cNvSpPr/>
            <p:nvPr/>
          </p:nvSpPr>
          <p:spPr>
            <a:xfrm>
              <a:off x="7859093" y="2095637"/>
              <a:ext cx="105421" cy="152961"/>
            </a:xfrm>
            <a:custGeom>
              <a:avLst/>
              <a:gdLst/>
              <a:ahLst/>
              <a:cxnLst/>
              <a:rect l="l" t="t" r="r" b="b"/>
              <a:pathLst>
                <a:path w="1468" h="2130" extrusionOk="0">
                  <a:moveTo>
                    <a:pt x="325" y="1"/>
                  </a:moveTo>
                  <a:lnTo>
                    <a:pt x="1" y="385"/>
                  </a:lnTo>
                  <a:lnTo>
                    <a:pt x="386" y="711"/>
                  </a:lnTo>
                  <a:lnTo>
                    <a:pt x="758" y="1035"/>
                  </a:lnTo>
                  <a:lnTo>
                    <a:pt x="434" y="1420"/>
                  </a:lnTo>
                  <a:lnTo>
                    <a:pt x="108" y="1805"/>
                  </a:lnTo>
                  <a:lnTo>
                    <a:pt x="493" y="2130"/>
                  </a:lnTo>
                  <a:lnTo>
                    <a:pt x="819" y="1745"/>
                  </a:lnTo>
                  <a:lnTo>
                    <a:pt x="1143" y="1360"/>
                  </a:lnTo>
                  <a:lnTo>
                    <a:pt x="1468" y="975"/>
                  </a:lnTo>
                  <a:lnTo>
                    <a:pt x="1083" y="650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55">
              <a:extLst>
                <a:ext uri="{FF2B5EF4-FFF2-40B4-BE49-F238E27FC236}">
                  <a16:creationId xmlns:a16="http://schemas.microsoft.com/office/drawing/2014/main" id="{5DA2A9CF-101B-0CAC-4E9B-73C5547392D5}"/>
                </a:ext>
              </a:extLst>
            </p:cNvPr>
            <p:cNvSpPr/>
            <p:nvPr/>
          </p:nvSpPr>
          <p:spPr>
            <a:xfrm>
              <a:off x="7815934" y="2201918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0"/>
                  </a:moveTo>
                  <a:lnTo>
                    <a:pt x="0" y="385"/>
                  </a:lnTo>
                  <a:lnTo>
                    <a:pt x="385" y="709"/>
                  </a:lnTo>
                  <a:lnTo>
                    <a:pt x="709" y="325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55">
              <a:extLst>
                <a:ext uri="{FF2B5EF4-FFF2-40B4-BE49-F238E27FC236}">
                  <a16:creationId xmlns:a16="http://schemas.microsoft.com/office/drawing/2014/main" id="{229435D8-04ED-545B-2C7E-6A61E174F7B3}"/>
                </a:ext>
              </a:extLst>
            </p:cNvPr>
            <p:cNvSpPr/>
            <p:nvPr/>
          </p:nvSpPr>
          <p:spPr>
            <a:xfrm>
              <a:off x="7765810" y="2206155"/>
              <a:ext cx="50197" cy="50197"/>
            </a:xfrm>
            <a:custGeom>
              <a:avLst/>
              <a:gdLst/>
              <a:ahLst/>
              <a:cxnLst/>
              <a:rect l="l" t="t" r="r" b="b"/>
              <a:pathLst>
                <a:path w="699" h="699" extrusionOk="0">
                  <a:moveTo>
                    <a:pt x="325" y="1"/>
                  </a:moveTo>
                  <a:lnTo>
                    <a:pt x="1" y="374"/>
                  </a:lnTo>
                  <a:lnTo>
                    <a:pt x="373" y="699"/>
                  </a:lnTo>
                  <a:lnTo>
                    <a:pt x="698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55">
              <a:extLst>
                <a:ext uri="{FF2B5EF4-FFF2-40B4-BE49-F238E27FC236}">
                  <a16:creationId xmlns:a16="http://schemas.microsoft.com/office/drawing/2014/main" id="{02EBFC8E-092F-C8BA-ED52-89DECEA16552}"/>
                </a:ext>
              </a:extLst>
            </p:cNvPr>
            <p:cNvSpPr/>
            <p:nvPr/>
          </p:nvSpPr>
          <p:spPr>
            <a:xfrm>
              <a:off x="7714824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55">
              <a:extLst>
                <a:ext uri="{FF2B5EF4-FFF2-40B4-BE49-F238E27FC236}">
                  <a16:creationId xmlns:a16="http://schemas.microsoft.com/office/drawing/2014/main" id="{DF5BE501-CD18-B212-5F95-0675906607ED}"/>
                </a:ext>
              </a:extLst>
            </p:cNvPr>
            <p:cNvSpPr/>
            <p:nvPr/>
          </p:nvSpPr>
          <p:spPr>
            <a:xfrm>
              <a:off x="7808107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1" y="385"/>
                  </a:lnTo>
                  <a:lnTo>
                    <a:pt x="386" y="709"/>
                  </a:lnTo>
                  <a:lnTo>
                    <a:pt x="711" y="32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55">
              <a:extLst>
                <a:ext uri="{FF2B5EF4-FFF2-40B4-BE49-F238E27FC236}">
                  <a16:creationId xmlns:a16="http://schemas.microsoft.com/office/drawing/2014/main" id="{46105F59-390A-218B-410F-83A74A5DADCD}"/>
                </a:ext>
              </a:extLst>
            </p:cNvPr>
            <p:cNvSpPr/>
            <p:nvPr/>
          </p:nvSpPr>
          <p:spPr>
            <a:xfrm>
              <a:off x="7663909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1" y="386"/>
                  </a:lnTo>
                  <a:lnTo>
                    <a:pt x="386" y="710"/>
                  </a:lnTo>
                  <a:lnTo>
                    <a:pt x="710" y="32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55">
              <a:extLst>
                <a:ext uri="{FF2B5EF4-FFF2-40B4-BE49-F238E27FC236}">
                  <a16:creationId xmlns:a16="http://schemas.microsoft.com/office/drawing/2014/main" id="{3207F0DA-2498-4289-C367-484462F96E00}"/>
                </a:ext>
              </a:extLst>
            </p:cNvPr>
            <p:cNvSpPr/>
            <p:nvPr/>
          </p:nvSpPr>
          <p:spPr>
            <a:xfrm>
              <a:off x="7757192" y="2104255"/>
              <a:ext cx="50987" cy="51059"/>
            </a:xfrm>
            <a:custGeom>
              <a:avLst/>
              <a:gdLst/>
              <a:ahLst/>
              <a:cxnLst/>
              <a:rect l="l" t="t" r="r" b="b"/>
              <a:pathLst>
                <a:path w="710" h="711" extrusionOk="0">
                  <a:moveTo>
                    <a:pt x="325" y="1"/>
                  </a:moveTo>
                  <a:lnTo>
                    <a:pt x="1" y="386"/>
                  </a:lnTo>
                  <a:lnTo>
                    <a:pt x="385" y="711"/>
                  </a:lnTo>
                  <a:lnTo>
                    <a:pt x="710" y="326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55">
              <a:extLst>
                <a:ext uri="{FF2B5EF4-FFF2-40B4-BE49-F238E27FC236}">
                  <a16:creationId xmlns:a16="http://schemas.microsoft.com/office/drawing/2014/main" id="{0769D576-67FA-13B5-AB6C-A0D8799AAE27}"/>
                </a:ext>
              </a:extLst>
            </p:cNvPr>
            <p:cNvSpPr/>
            <p:nvPr/>
          </p:nvSpPr>
          <p:spPr>
            <a:xfrm>
              <a:off x="7706206" y="2108635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26" y="0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11" y="32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55">
              <a:extLst>
                <a:ext uri="{FF2B5EF4-FFF2-40B4-BE49-F238E27FC236}">
                  <a16:creationId xmlns:a16="http://schemas.microsoft.com/office/drawing/2014/main" id="{42FCB8FB-A092-31CE-41C3-68A39EB9144C}"/>
                </a:ext>
              </a:extLst>
            </p:cNvPr>
            <p:cNvSpPr/>
            <p:nvPr/>
          </p:nvSpPr>
          <p:spPr>
            <a:xfrm>
              <a:off x="7557629" y="2116391"/>
              <a:ext cx="106354" cy="152961"/>
            </a:xfrm>
            <a:custGeom>
              <a:avLst/>
              <a:gdLst/>
              <a:ahLst/>
              <a:cxnLst/>
              <a:rect l="l" t="t" r="r" b="b"/>
              <a:pathLst>
                <a:path w="1481" h="2130" extrusionOk="0">
                  <a:moveTo>
                    <a:pt x="976" y="0"/>
                  </a:moveTo>
                  <a:lnTo>
                    <a:pt x="650" y="385"/>
                  </a:lnTo>
                  <a:lnTo>
                    <a:pt x="326" y="770"/>
                  </a:lnTo>
                  <a:lnTo>
                    <a:pt x="1" y="1155"/>
                  </a:lnTo>
                  <a:lnTo>
                    <a:pt x="386" y="1480"/>
                  </a:lnTo>
                  <a:lnTo>
                    <a:pt x="771" y="1804"/>
                  </a:lnTo>
                  <a:lnTo>
                    <a:pt x="1155" y="2129"/>
                  </a:lnTo>
                  <a:lnTo>
                    <a:pt x="1481" y="1745"/>
                  </a:lnTo>
                  <a:lnTo>
                    <a:pt x="1096" y="1419"/>
                  </a:lnTo>
                  <a:lnTo>
                    <a:pt x="711" y="1095"/>
                  </a:lnTo>
                  <a:lnTo>
                    <a:pt x="1035" y="710"/>
                  </a:lnTo>
                  <a:lnTo>
                    <a:pt x="1360" y="325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55">
              <a:extLst>
                <a:ext uri="{FF2B5EF4-FFF2-40B4-BE49-F238E27FC236}">
                  <a16:creationId xmlns:a16="http://schemas.microsoft.com/office/drawing/2014/main" id="{3E908F19-8E03-946A-59A5-43B240ABBEEB}"/>
                </a:ext>
              </a:extLst>
            </p:cNvPr>
            <p:cNvSpPr/>
            <p:nvPr/>
          </p:nvSpPr>
          <p:spPr>
            <a:xfrm>
              <a:off x="7655292" y="21120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25" y="1"/>
                  </a:moveTo>
                  <a:lnTo>
                    <a:pt x="0" y="385"/>
                  </a:lnTo>
                  <a:lnTo>
                    <a:pt x="385" y="710"/>
                  </a:lnTo>
                  <a:lnTo>
                    <a:pt x="709" y="337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55">
              <a:extLst>
                <a:ext uri="{FF2B5EF4-FFF2-40B4-BE49-F238E27FC236}">
                  <a16:creationId xmlns:a16="http://schemas.microsoft.com/office/drawing/2014/main" id="{26053291-DC6B-E44F-093A-CFB1240F2ABA}"/>
                </a:ext>
              </a:extLst>
            </p:cNvPr>
            <p:cNvSpPr/>
            <p:nvPr/>
          </p:nvSpPr>
          <p:spPr>
            <a:xfrm>
              <a:off x="7746852" y="1874530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0" y="494"/>
                  </a:lnTo>
                  <a:lnTo>
                    <a:pt x="493" y="590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55">
              <a:extLst>
                <a:ext uri="{FF2B5EF4-FFF2-40B4-BE49-F238E27FC236}">
                  <a16:creationId xmlns:a16="http://schemas.microsoft.com/office/drawing/2014/main" id="{61F1EA82-5AA4-5E97-C376-1209931D1A34}"/>
                </a:ext>
              </a:extLst>
            </p:cNvPr>
            <p:cNvSpPr/>
            <p:nvPr/>
          </p:nvSpPr>
          <p:spPr>
            <a:xfrm>
              <a:off x="7704483" y="190303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55">
              <a:extLst>
                <a:ext uri="{FF2B5EF4-FFF2-40B4-BE49-F238E27FC236}">
                  <a16:creationId xmlns:a16="http://schemas.microsoft.com/office/drawing/2014/main" id="{B837C30B-27F8-74CE-85B9-A87D5758C021}"/>
                </a:ext>
              </a:extLst>
            </p:cNvPr>
            <p:cNvSpPr/>
            <p:nvPr/>
          </p:nvSpPr>
          <p:spPr>
            <a:xfrm>
              <a:off x="7662186" y="1932410"/>
              <a:ext cx="42369" cy="41579"/>
            </a:xfrm>
            <a:custGeom>
              <a:avLst/>
              <a:gdLst/>
              <a:ahLst/>
              <a:cxnLst/>
              <a:rect l="l" t="t" r="r" b="b"/>
              <a:pathLst>
                <a:path w="590" h="579" extrusionOk="0">
                  <a:moveTo>
                    <a:pt x="97" y="1"/>
                  </a:moveTo>
                  <a:lnTo>
                    <a:pt x="1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55">
              <a:extLst>
                <a:ext uri="{FF2B5EF4-FFF2-40B4-BE49-F238E27FC236}">
                  <a16:creationId xmlns:a16="http://schemas.microsoft.com/office/drawing/2014/main" id="{C04BE30C-965C-E0F4-2152-7959CFB40246}"/>
                </a:ext>
              </a:extLst>
            </p:cNvPr>
            <p:cNvSpPr/>
            <p:nvPr/>
          </p:nvSpPr>
          <p:spPr>
            <a:xfrm>
              <a:off x="7619817" y="1960919"/>
              <a:ext cx="42441" cy="42441"/>
            </a:xfrm>
            <a:custGeom>
              <a:avLst/>
              <a:gdLst/>
              <a:ahLst/>
              <a:cxnLst/>
              <a:rect l="l" t="t" r="r" b="b"/>
              <a:pathLst>
                <a:path w="591" h="591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1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55">
              <a:extLst>
                <a:ext uri="{FF2B5EF4-FFF2-40B4-BE49-F238E27FC236}">
                  <a16:creationId xmlns:a16="http://schemas.microsoft.com/office/drawing/2014/main" id="{CF4557C6-022F-BA97-4FB9-DA1BD27F0A59}"/>
                </a:ext>
              </a:extLst>
            </p:cNvPr>
            <p:cNvSpPr/>
            <p:nvPr/>
          </p:nvSpPr>
          <p:spPr>
            <a:xfrm>
              <a:off x="757752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1"/>
                  </a:moveTo>
                  <a:lnTo>
                    <a:pt x="1" y="493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55">
              <a:extLst>
                <a:ext uri="{FF2B5EF4-FFF2-40B4-BE49-F238E27FC236}">
                  <a16:creationId xmlns:a16="http://schemas.microsoft.com/office/drawing/2014/main" id="{5DC887B4-C75D-57E9-77DE-7BC51325337B}"/>
                </a:ext>
              </a:extLst>
            </p:cNvPr>
            <p:cNvSpPr/>
            <p:nvPr/>
          </p:nvSpPr>
          <p:spPr>
            <a:xfrm>
              <a:off x="7542117" y="1832234"/>
              <a:ext cx="253139" cy="192673"/>
            </a:xfrm>
            <a:custGeom>
              <a:avLst/>
              <a:gdLst/>
              <a:ahLst/>
              <a:cxnLst/>
              <a:rect l="l" t="t" r="r" b="b"/>
              <a:pathLst>
                <a:path w="3525" h="2683" extrusionOk="0">
                  <a:moveTo>
                    <a:pt x="2539" y="1"/>
                  </a:moveTo>
                  <a:lnTo>
                    <a:pt x="2442" y="493"/>
                  </a:lnTo>
                  <a:lnTo>
                    <a:pt x="1949" y="410"/>
                  </a:lnTo>
                  <a:lnTo>
                    <a:pt x="1865" y="902"/>
                  </a:lnTo>
                  <a:lnTo>
                    <a:pt x="1360" y="806"/>
                  </a:lnTo>
                  <a:lnTo>
                    <a:pt x="1275" y="1300"/>
                  </a:lnTo>
                  <a:lnTo>
                    <a:pt x="783" y="1203"/>
                  </a:lnTo>
                  <a:lnTo>
                    <a:pt x="686" y="1696"/>
                  </a:lnTo>
                  <a:lnTo>
                    <a:pt x="193" y="1600"/>
                  </a:lnTo>
                  <a:lnTo>
                    <a:pt x="97" y="2093"/>
                  </a:lnTo>
                  <a:lnTo>
                    <a:pt x="0" y="2586"/>
                  </a:lnTo>
                  <a:lnTo>
                    <a:pt x="494" y="2682"/>
                  </a:lnTo>
                  <a:lnTo>
                    <a:pt x="590" y="2190"/>
                  </a:lnTo>
                  <a:lnTo>
                    <a:pt x="1083" y="2286"/>
                  </a:lnTo>
                  <a:lnTo>
                    <a:pt x="1179" y="1792"/>
                  </a:lnTo>
                  <a:lnTo>
                    <a:pt x="1673" y="1889"/>
                  </a:lnTo>
                  <a:lnTo>
                    <a:pt x="1769" y="1396"/>
                  </a:lnTo>
                  <a:lnTo>
                    <a:pt x="2261" y="1480"/>
                  </a:lnTo>
                  <a:lnTo>
                    <a:pt x="2358" y="987"/>
                  </a:lnTo>
                  <a:lnTo>
                    <a:pt x="2851" y="1083"/>
                  </a:lnTo>
                  <a:lnTo>
                    <a:pt x="2935" y="590"/>
                  </a:lnTo>
                  <a:lnTo>
                    <a:pt x="3429" y="686"/>
                  </a:lnTo>
                  <a:lnTo>
                    <a:pt x="3525" y="193"/>
                  </a:lnTo>
                  <a:lnTo>
                    <a:pt x="3031" y="97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55">
              <a:extLst>
                <a:ext uri="{FF2B5EF4-FFF2-40B4-BE49-F238E27FC236}">
                  <a16:creationId xmlns:a16="http://schemas.microsoft.com/office/drawing/2014/main" id="{7A66AA63-6EC3-B475-7DB6-C215005C8528}"/>
                </a:ext>
              </a:extLst>
            </p:cNvPr>
            <p:cNvSpPr/>
            <p:nvPr/>
          </p:nvSpPr>
          <p:spPr>
            <a:xfrm>
              <a:off x="7724375" y="1796831"/>
              <a:ext cx="113176" cy="127036"/>
            </a:xfrm>
            <a:custGeom>
              <a:avLst/>
              <a:gdLst/>
              <a:ahLst/>
              <a:cxnLst/>
              <a:rect l="l" t="t" r="r" b="b"/>
              <a:pathLst>
                <a:path w="1576" h="1769" extrusionOk="0">
                  <a:moveTo>
                    <a:pt x="97" y="0"/>
                  </a:moveTo>
                  <a:lnTo>
                    <a:pt x="1" y="494"/>
                  </a:lnTo>
                  <a:lnTo>
                    <a:pt x="493" y="590"/>
                  </a:lnTo>
                  <a:lnTo>
                    <a:pt x="987" y="686"/>
                  </a:lnTo>
                  <a:lnTo>
                    <a:pt x="891" y="1179"/>
                  </a:lnTo>
                  <a:lnTo>
                    <a:pt x="806" y="1672"/>
                  </a:lnTo>
                  <a:lnTo>
                    <a:pt x="1299" y="1769"/>
                  </a:lnTo>
                  <a:lnTo>
                    <a:pt x="1383" y="1275"/>
                  </a:lnTo>
                  <a:lnTo>
                    <a:pt x="1479" y="782"/>
                  </a:lnTo>
                  <a:lnTo>
                    <a:pt x="1576" y="277"/>
                  </a:lnTo>
                  <a:lnTo>
                    <a:pt x="1083" y="193"/>
                  </a:lnTo>
                  <a:lnTo>
                    <a:pt x="589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55">
              <a:extLst>
                <a:ext uri="{FF2B5EF4-FFF2-40B4-BE49-F238E27FC236}">
                  <a16:creationId xmlns:a16="http://schemas.microsoft.com/office/drawing/2014/main" id="{D90BE53A-CCA5-F0B8-2F60-4C6401F2DD93}"/>
                </a:ext>
              </a:extLst>
            </p:cNvPr>
            <p:cNvSpPr/>
            <p:nvPr/>
          </p:nvSpPr>
          <p:spPr>
            <a:xfrm>
              <a:off x="7739958" y="1910005"/>
              <a:ext cx="42298" cy="42369"/>
            </a:xfrm>
            <a:custGeom>
              <a:avLst/>
              <a:gdLst/>
              <a:ahLst/>
              <a:cxnLst/>
              <a:rect l="l" t="t" r="r" b="b"/>
              <a:pathLst>
                <a:path w="589" h="590" extrusionOk="0">
                  <a:moveTo>
                    <a:pt x="96" y="0"/>
                  </a:moveTo>
                  <a:lnTo>
                    <a:pt x="0" y="493"/>
                  </a:lnTo>
                  <a:lnTo>
                    <a:pt x="493" y="589"/>
                  </a:lnTo>
                  <a:lnTo>
                    <a:pt x="589" y="9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55">
              <a:extLst>
                <a:ext uri="{FF2B5EF4-FFF2-40B4-BE49-F238E27FC236}">
                  <a16:creationId xmlns:a16="http://schemas.microsoft.com/office/drawing/2014/main" id="{6DEBEF9B-C39A-FD00-F574-7C7D60B98450}"/>
                </a:ext>
              </a:extLst>
            </p:cNvPr>
            <p:cNvSpPr/>
            <p:nvPr/>
          </p:nvSpPr>
          <p:spPr>
            <a:xfrm>
              <a:off x="7697589" y="1938442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96" y="1"/>
                  </a:moveTo>
                  <a:lnTo>
                    <a:pt x="0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55">
              <a:extLst>
                <a:ext uri="{FF2B5EF4-FFF2-40B4-BE49-F238E27FC236}">
                  <a16:creationId xmlns:a16="http://schemas.microsoft.com/office/drawing/2014/main" id="{48558A2D-6817-7D16-F04D-7B994385520F}"/>
                </a:ext>
              </a:extLst>
            </p:cNvPr>
            <p:cNvSpPr/>
            <p:nvPr/>
          </p:nvSpPr>
          <p:spPr>
            <a:xfrm>
              <a:off x="7655292" y="1967813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97" y="1"/>
                  </a:moveTo>
                  <a:lnTo>
                    <a:pt x="0" y="494"/>
                  </a:lnTo>
                  <a:lnTo>
                    <a:pt x="493" y="578"/>
                  </a:lnTo>
                  <a:lnTo>
                    <a:pt x="589" y="85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55">
              <a:extLst>
                <a:ext uri="{FF2B5EF4-FFF2-40B4-BE49-F238E27FC236}">
                  <a16:creationId xmlns:a16="http://schemas.microsoft.com/office/drawing/2014/main" id="{6A7A7339-E35A-D55D-D8D7-45C3D738F8BA}"/>
                </a:ext>
              </a:extLst>
            </p:cNvPr>
            <p:cNvSpPr/>
            <p:nvPr/>
          </p:nvSpPr>
          <p:spPr>
            <a:xfrm>
              <a:off x="7682006" y="1826201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97" y="0"/>
                  </a:moveTo>
                  <a:lnTo>
                    <a:pt x="1" y="494"/>
                  </a:lnTo>
                  <a:lnTo>
                    <a:pt x="494" y="577"/>
                  </a:lnTo>
                  <a:lnTo>
                    <a:pt x="591" y="8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55">
              <a:extLst>
                <a:ext uri="{FF2B5EF4-FFF2-40B4-BE49-F238E27FC236}">
                  <a16:creationId xmlns:a16="http://schemas.microsoft.com/office/drawing/2014/main" id="{AD56EB84-6237-74E3-AFDF-B95EA4DBEA49}"/>
                </a:ext>
              </a:extLst>
            </p:cNvPr>
            <p:cNvSpPr/>
            <p:nvPr/>
          </p:nvSpPr>
          <p:spPr>
            <a:xfrm>
              <a:off x="7612923" y="1996322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1"/>
                  </a:moveTo>
                  <a:lnTo>
                    <a:pt x="1" y="494"/>
                  </a:lnTo>
                  <a:lnTo>
                    <a:pt x="494" y="590"/>
                  </a:lnTo>
                  <a:lnTo>
                    <a:pt x="590" y="97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55">
              <a:extLst>
                <a:ext uri="{FF2B5EF4-FFF2-40B4-BE49-F238E27FC236}">
                  <a16:creationId xmlns:a16="http://schemas.microsoft.com/office/drawing/2014/main" id="{E92ECB41-5E3F-A652-6A52-CABE13DD19E4}"/>
                </a:ext>
              </a:extLst>
            </p:cNvPr>
            <p:cNvSpPr/>
            <p:nvPr/>
          </p:nvSpPr>
          <p:spPr>
            <a:xfrm>
              <a:off x="7639709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506" y="589"/>
                  </a:lnTo>
                  <a:lnTo>
                    <a:pt x="590" y="97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55">
              <a:extLst>
                <a:ext uri="{FF2B5EF4-FFF2-40B4-BE49-F238E27FC236}">
                  <a16:creationId xmlns:a16="http://schemas.microsoft.com/office/drawing/2014/main" id="{3A79650A-A01C-BB1A-DB31-6C7A2A0980DC}"/>
                </a:ext>
              </a:extLst>
            </p:cNvPr>
            <p:cNvSpPr/>
            <p:nvPr/>
          </p:nvSpPr>
          <p:spPr>
            <a:xfrm>
              <a:off x="7598274" y="1883148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84" y="1"/>
                  </a:moveTo>
                  <a:lnTo>
                    <a:pt x="1" y="494"/>
                  </a:lnTo>
                  <a:lnTo>
                    <a:pt x="493" y="591"/>
                  </a:lnTo>
                  <a:lnTo>
                    <a:pt x="578" y="9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55">
              <a:extLst>
                <a:ext uri="{FF2B5EF4-FFF2-40B4-BE49-F238E27FC236}">
                  <a16:creationId xmlns:a16="http://schemas.microsoft.com/office/drawing/2014/main" id="{244311E3-F3DA-C0A9-24A9-D1FF701C0854}"/>
                </a:ext>
              </a:extLst>
            </p:cNvPr>
            <p:cNvSpPr/>
            <p:nvPr/>
          </p:nvSpPr>
          <p:spPr>
            <a:xfrm>
              <a:off x="7500682" y="1941099"/>
              <a:ext cx="112315" cy="126175"/>
            </a:xfrm>
            <a:custGeom>
              <a:avLst/>
              <a:gdLst/>
              <a:ahLst/>
              <a:cxnLst/>
              <a:rect l="l" t="t" r="r" b="b"/>
              <a:pathLst>
                <a:path w="1564" h="1757" extrusionOk="0">
                  <a:moveTo>
                    <a:pt x="277" y="0"/>
                  </a:moveTo>
                  <a:lnTo>
                    <a:pt x="181" y="493"/>
                  </a:lnTo>
                  <a:lnTo>
                    <a:pt x="85" y="986"/>
                  </a:lnTo>
                  <a:lnTo>
                    <a:pt x="0" y="1479"/>
                  </a:lnTo>
                  <a:lnTo>
                    <a:pt x="494" y="1575"/>
                  </a:lnTo>
                  <a:lnTo>
                    <a:pt x="986" y="1660"/>
                  </a:lnTo>
                  <a:lnTo>
                    <a:pt x="1480" y="1756"/>
                  </a:lnTo>
                  <a:lnTo>
                    <a:pt x="1564" y="1263"/>
                  </a:lnTo>
                  <a:lnTo>
                    <a:pt x="1071" y="1166"/>
                  </a:lnTo>
                  <a:lnTo>
                    <a:pt x="577" y="1070"/>
                  </a:lnTo>
                  <a:lnTo>
                    <a:pt x="674" y="577"/>
                  </a:lnTo>
                  <a:lnTo>
                    <a:pt x="770" y="84"/>
                  </a:lnTo>
                  <a:lnTo>
                    <a:pt x="27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55">
              <a:extLst>
                <a:ext uri="{FF2B5EF4-FFF2-40B4-BE49-F238E27FC236}">
                  <a16:creationId xmlns:a16="http://schemas.microsoft.com/office/drawing/2014/main" id="{E7D10889-01BD-1B8C-5890-661EDCBDB74A}"/>
                </a:ext>
              </a:extLst>
            </p:cNvPr>
            <p:cNvSpPr/>
            <p:nvPr/>
          </p:nvSpPr>
          <p:spPr>
            <a:xfrm>
              <a:off x="755590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97" y="0"/>
                  </a:moveTo>
                  <a:lnTo>
                    <a:pt x="1" y="493"/>
                  </a:lnTo>
                  <a:lnTo>
                    <a:pt x="494" y="589"/>
                  </a:lnTo>
                  <a:lnTo>
                    <a:pt x="591" y="96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55">
            <a:extLst>
              <a:ext uri="{FF2B5EF4-FFF2-40B4-BE49-F238E27FC236}">
                <a16:creationId xmlns:a16="http://schemas.microsoft.com/office/drawing/2014/main" id="{158B90EC-8CD8-9394-D4EE-9B4C5A058557}"/>
              </a:ext>
            </a:extLst>
          </p:cNvPr>
          <p:cNvGrpSpPr/>
          <p:nvPr/>
        </p:nvGrpSpPr>
        <p:grpSpPr>
          <a:xfrm>
            <a:off x="593255" y="560530"/>
            <a:ext cx="480799" cy="502618"/>
            <a:chOff x="1179487" y="1612850"/>
            <a:chExt cx="627920" cy="656501"/>
          </a:xfrm>
        </p:grpSpPr>
        <p:sp>
          <p:nvSpPr>
            <p:cNvPr id="11063" name="Google Shape;11063;p55">
              <a:extLst>
                <a:ext uri="{FF2B5EF4-FFF2-40B4-BE49-F238E27FC236}">
                  <a16:creationId xmlns:a16="http://schemas.microsoft.com/office/drawing/2014/main" id="{A0F78ACF-965F-D49B-FE57-BCC9176CC6B5}"/>
                </a:ext>
              </a:extLst>
            </p:cNvPr>
            <p:cNvSpPr/>
            <p:nvPr/>
          </p:nvSpPr>
          <p:spPr>
            <a:xfrm>
              <a:off x="1562098" y="1687175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7" y="0"/>
                  </a:moveTo>
                  <a:lnTo>
                    <a:pt x="0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55">
              <a:extLst>
                <a:ext uri="{FF2B5EF4-FFF2-40B4-BE49-F238E27FC236}">
                  <a16:creationId xmlns:a16="http://schemas.microsoft.com/office/drawing/2014/main" id="{981F7AA6-CAC2-0A3A-E33E-DE0D70DDC859}"/>
                </a:ext>
              </a:extLst>
            </p:cNvPr>
            <p:cNvSpPr/>
            <p:nvPr/>
          </p:nvSpPr>
          <p:spPr>
            <a:xfrm>
              <a:off x="1594916" y="1726025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7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42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55">
              <a:extLst>
                <a:ext uri="{FF2B5EF4-FFF2-40B4-BE49-F238E27FC236}">
                  <a16:creationId xmlns:a16="http://schemas.microsoft.com/office/drawing/2014/main" id="{4172E886-8061-E304-CA04-635B7FFD6042}"/>
                </a:ext>
              </a:extLst>
            </p:cNvPr>
            <p:cNvSpPr/>
            <p:nvPr/>
          </p:nvSpPr>
          <p:spPr>
            <a:xfrm>
              <a:off x="1627734" y="1764875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8" y="1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55">
              <a:extLst>
                <a:ext uri="{FF2B5EF4-FFF2-40B4-BE49-F238E27FC236}">
                  <a16:creationId xmlns:a16="http://schemas.microsoft.com/office/drawing/2014/main" id="{0824CDF5-C8A4-45F5-54A4-D0FCDB204623}"/>
                </a:ext>
              </a:extLst>
            </p:cNvPr>
            <p:cNvSpPr/>
            <p:nvPr/>
          </p:nvSpPr>
          <p:spPr>
            <a:xfrm>
              <a:off x="1660552" y="1803724"/>
              <a:ext cx="38994" cy="3899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2"/>
                  </a:lnTo>
                  <a:lnTo>
                    <a:pt x="542" y="4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55">
              <a:extLst>
                <a:ext uri="{FF2B5EF4-FFF2-40B4-BE49-F238E27FC236}">
                  <a16:creationId xmlns:a16="http://schemas.microsoft.com/office/drawing/2014/main" id="{F92B1FA8-63FA-2090-3091-76D26163879A}"/>
                </a:ext>
              </a:extLst>
            </p:cNvPr>
            <p:cNvSpPr/>
            <p:nvPr/>
          </p:nvSpPr>
          <p:spPr>
            <a:xfrm>
              <a:off x="1694231" y="1842646"/>
              <a:ext cx="38922" cy="38851"/>
            </a:xfrm>
            <a:custGeom>
              <a:avLst/>
              <a:gdLst/>
              <a:ahLst/>
              <a:cxnLst/>
              <a:rect l="l" t="t" r="r" b="b"/>
              <a:pathLst>
                <a:path w="542" h="541" extrusionOk="0">
                  <a:moveTo>
                    <a:pt x="36" y="0"/>
                  </a:moveTo>
                  <a:lnTo>
                    <a:pt x="1" y="505"/>
                  </a:lnTo>
                  <a:lnTo>
                    <a:pt x="494" y="541"/>
                  </a:lnTo>
                  <a:lnTo>
                    <a:pt x="54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55">
              <a:extLst>
                <a:ext uri="{FF2B5EF4-FFF2-40B4-BE49-F238E27FC236}">
                  <a16:creationId xmlns:a16="http://schemas.microsoft.com/office/drawing/2014/main" id="{33C702DD-BA69-2FD4-CCD4-FD500421C12E}"/>
                </a:ext>
              </a:extLst>
            </p:cNvPr>
            <p:cNvSpPr/>
            <p:nvPr/>
          </p:nvSpPr>
          <p:spPr>
            <a:xfrm>
              <a:off x="1564684" y="1651700"/>
              <a:ext cx="207394" cy="233247"/>
            </a:xfrm>
            <a:custGeom>
              <a:avLst/>
              <a:gdLst/>
              <a:ahLst/>
              <a:cxnLst/>
              <a:rect l="l" t="t" r="r" b="b"/>
              <a:pathLst>
                <a:path w="2888" h="3248" extrusionOk="0">
                  <a:moveTo>
                    <a:pt x="36" y="1"/>
                  </a:moveTo>
                  <a:lnTo>
                    <a:pt x="1" y="494"/>
                  </a:lnTo>
                  <a:lnTo>
                    <a:pt x="506" y="542"/>
                  </a:lnTo>
                  <a:lnTo>
                    <a:pt x="458" y="1035"/>
                  </a:lnTo>
                  <a:lnTo>
                    <a:pt x="963" y="1083"/>
                  </a:lnTo>
                  <a:lnTo>
                    <a:pt x="926" y="1577"/>
                  </a:lnTo>
                  <a:lnTo>
                    <a:pt x="1420" y="1625"/>
                  </a:lnTo>
                  <a:lnTo>
                    <a:pt x="1383" y="2117"/>
                  </a:lnTo>
                  <a:lnTo>
                    <a:pt x="1877" y="2166"/>
                  </a:lnTo>
                  <a:lnTo>
                    <a:pt x="1840" y="2659"/>
                  </a:lnTo>
                  <a:lnTo>
                    <a:pt x="2346" y="2707"/>
                  </a:lnTo>
                  <a:lnTo>
                    <a:pt x="2298" y="3200"/>
                  </a:lnTo>
                  <a:lnTo>
                    <a:pt x="2803" y="3248"/>
                  </a:lnTo>
                  <a:lnTo>
                    <a:pt x="2839" y="2743"/>
                  </a:lnTo>
                  <a:lnTo>
                    <a:pt x="2887" y="2250"/>
                  </a:lnTo>
                  <a:lnTo>
                    <a:pt x="2382" y="2202"/>
                  </a:lnTo>
                  <a:lnTo>
                    <a:pt x="2418" y="1709"/>
                  </a:lnTo>
                  <a:lnTo>
                    <a:pt x="1925" y="1660"/>
                  </a:lnTo>
                  <a:lnTo>
                    <a:pt x="1961" y="1168"/>
                  </a:lnTo>
                  <a:lnTo>
                    <a:pt x="1468" y="1120"/>
                  </a:lnTo>
                  <a:lnTo>
                    <a:pt x="1504" y="626"/>
                  </a:lnTo>
                  <a:lnTo>
                    <a:pt x="999" y="578"/>
                  </a:lnTo>
                  <a:lnTo>
                    <a:pt x="1047" y="85"/>
                  </a:lnTo>
                  <a:lnTo>
                    <a:pt x="542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55">
              <a:extLst>
                <a:ext uri="{FF2B5EF4-FFF2-40B4-BE49-F238E27FC236}">
                  <a16:creationId xmlns:a16="http://schemas.microsoft.com/office/drawing/2014/main" id="{526E03D2-991D-ECC4-93EC-EF77D89F4468}"/>
                </a:ext>
              </a:extLst>
            </p:cNvPr>
            <p:cNvSpPr/>
            <p:nvPr/>
          </p:nvSpPr>
          <p:spPr>
            <a:xfrm>
              <a:off x="1525834" y="1612850"/>
              <a:ext cx="116695" cy="110663"/>
            </a:xfrm>
            <a:custGeom>
              <a:avLst/>
              <a:gdLst/>
              <a:ahLst/>
              <a:cxnLst/>
              <a:rect l="l" t="t" r="r" b="b"/>
              <a:pathLst>
                <a:path w="1625" h="1541" extrusionOk="0">
                  <a:moveTo>
                    <a:pt x="120" y="1"/>
                  </a:moveTo>
                  <a:lnTo>
                    <a:pt x="85" y="494"/>
                  </a:lnTo>
                  <a:lnTo>
                    <a:pt x="37" y="999"/>
                  </a:lnTo>
                  <a:lnTo>
                    <a:pt x="0" y="1504"/>
                  </a:lnTo>
                  <a:lnTo>
                    <a:pt x="505" y="1540"/>
                  </a:lnTo>
                  <a:lnTo>
                    <a:pt x="542" y="1035"/>
                  </a:lnTo>
                  <a:lnTo>
                    <a:pt x="577" y="542"/>
                  </a:lnTo>
                  <a:lnTo>
                    <a:pt x="1083" y="578"/>
                  </a:lnTo>
                  <a:lnTo>
                    <a:pt x="1588" y="626"/>
                  </a:lnTo>
                  <a:lnTo>
                    <a:pt x="1624" y="121"/>
                  </a:lnTo>
                  <a:lnTo>
                    <a:pt x="1119" y="73"/>
                  </a:lnTo>
                  <a:lnTo>
                    <a:pt x="626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55">
              <a:extLst>
                <a:ext uri="{FF2B5EF4-FFF2-40B4-BE49-F238E27FC236}">
                  <a16:creationId xmlns:a16="http://schemas.microsoft.com/office/drawing/2014/main" id="{CAA51223-EBC7-7E61-44B2-18CD0196789C}"/>
                </a:ext>
              </a:extLst>
            </p:cNvPr>
            <p:cNvSpPr/>
            <p:nvPr/>
          </p:nvSpPr>
          <p:spPr>
            <a:xfrm>
              <a:off x="1558651" y="17234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48" y="0"/>
                  </a:moveTo>
                  <a:lnTo>
                    <a:pt x="0" y="506"/>
                  </a:lnTo>
                  <a:lnTo>
                    <a:pt x="505" y="541"/>
                  </a:lnTo>
                  <a:lnTo>
                    <a:pt x="54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55">
              <a:extLst>
                <a:ext uri="{FF2B5EF4-FFF2-40B4-BE49-F238E27FC236}">
                  <a16:creationId xmlns:a16="http://schemas.microsoft.com/office/drawing/2014/main" id="{9719280F-B597-7645-E5CF-E71A5AF87F59}"/>
                </a:ext>
              </a:extLst>
            </p:cNvPr>
            <p:cNvSpPr/>
            <p:nvPr/>
          </p:nvSpPr>
          <p:spPr>
            <a:xfrm>
              <a:off x="1591469" y="1762289"/>
              <a:ext cx="39784" cy="38922"/>
            </a:xfrm>
            <a:custGeom>
              <a:avLst/>
              <a:gdLst/>
              <a:ahLst/>
              <a:cxnLst/>
              <a:rect l="l" t="t" r="r" b="b"/>
              <a:pathLst>
                <a:path w="554" h="542" extrusionOk="0">
                  <a:moveTo>
                    <a:pt x="48" y="0"/>
                  </a:moveTo>
                  <a:lnTo>
                    <a:pt x="0" y="505"/>
                  </a:lnTo>
                  <a:lnTo>
                    <a:pt x="505" y="542"/>
                  </a:lnTo>
                  <a:lnTo>
                    <a:pt x="553" y="3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55">
              <a:extLst>
                <a:ext uri="{FF2B5EF4-FFF2-40B4-BE49-F238E27FC236}">
                  <a16:creationId xmlns:a16="http://schemas.microsoft.com/office/drawing/2014/main" id="{1FAD9792-B5AE-591A-9812-4C61F49458C7}"/>
                </a:ext>
              </a:extLst>
            </p:cNvPr>
            <p:cNvSpPr/>
            <p:nvPr/>
          </p:nvSpPr>
          <p:spPr>
            <a:xfrm>
              <a:off x="1625149" y="1801139"/>
              <a:ext cx="38922" cy="38922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36" y="1"/>
                  </a:moveTo>
                  <a:lnTo>
                    <a:pt x="1" y="506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55">
              <a:extLst>
                <a:ext uri="{FF2B5EF4-FFF2-40B4-BE49-F238E27FC236}">
                  <a16:creationId xmlns:a16="http://schemas.microsoft.com/office/drawing/2014/main" id="{C2981651-EB7F-2E4B-21AB-B3E66C7CA5E6}"/>
                </a:ext>
              </a:extLst>
            </p:cNvPr>
            <p:cNvSpPr/>
            <p:nvPr/>
          </p:nvSpPr>
          <p:spPr>
            <a:xfrm>
              <a:off x="1636351" y="1657804"/>
              <a:ext cx="38994" cy="38922"/>
            </a:xfrm>
            <a:custGeom>
              <a:avLst/>
              <a:gdLst/>
              <a:ahLst/>
              <a:cxnLst/>
              <a:rect l="l" t="t" r="r" b="b"/>
              <a:pathLst>
                <a:path w="543" h="542" extrusionOk="0">
                  <a:moveTo>
                    <a:pt x="49" y="0"/>
                  </a:moveTo>
                  <a:lnTo>
                    <a:pt x="1" y="493"/>
                  </a:lnTo>
                  <a:lnTo>
                    <a:pt x="506" y="541"/>
                  </a:lnTo>
                  <a:lnTo>
                    <a:pt x="542" y="36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55">
              <a:extLst>
                <a:ext uri="{FF2B5EF4-FFF2-40B4-BE49-F238E27FC236}">
                  <a16:creationId xmlns:a16="http://schemas.microsoft.com/office/drawing/2014/main" id="{547CDFAD-5BA9-25AF-F2C2-21C4A74213F7}"/>
                </a:ext>
              </a:extLst>
            </p:cNvPr>
            <p:cNvSpPr/>
            <p:nvPr/>
          </p:nvSpPr>
          <p:spPr>
            <a:xfrm>
              <a:off x="1657967" y="1839989"/>
              <a:ext cx="38922" cy="38994"/>
            </a:xfrm>
            <a:custGeom>
              <a:avLst/>
              <a:gdLst/>
              <a:ahLst/>
              <a:cxnLst/>
              <a:rect l="l" t="t" r="r" b="b"/>
              <a:pathLst>
                <a:path w="542" h="543" extrusionOk="0">
                  <a:moveTo>
                    <a:pt x="36" y="1"/>
                  </a:moveTo>
                  <a:lnTo>
                    <a:pt x="1" y="506"/>
                  </a:lnTo>
                  <a:lnTo>
                    <a:pt x="506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55">
              <a:extLst>
                <a:ext uri="{FF2B5EF4-FFF2-40B4-BE49-F238E27FC236}">
                  <a16:creationId xmlns:a16="http://schemas.microsoft.com/office/drawing/2014/main" id="{65EEE21B-6B63-475A-3E9A-E00A3E155ABC}"/>
                </a:ext>
              </a:extLst>
            </p:cNvPr>
            <p:cNvSpPr/>
            <p:nvPr/>
          </p:nvSpPr>
          <p:spPr>
            <a:xfrm>
              <a:off x="1670103" y="169665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0"/>
                  </a:moveTo>
                  <a:lnTo>
                    <a:pt x="0" y="494"/>
                  </a:lnTo>
                  <a:lnTo>
                    <a:pt x="493" y="542"/>
                  </a:lnTo>
                  <a:lnTo>
                    <a:pt x="541" y="3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55">
              <a:extLst>
                <a:ext uri="{FF2B5EF4-FFF2-40B4-BE49-F238E27FC236}">
                  <a16:creationId xmlns:a16="http://schemas.microsoft.com/office/drawing/2014/main" id="{6A7F63BB-63A2-ACAC-76BF-75112A81D56A}"/>
                </a:ext>
              </a:extLst>
            </p:cNvPr>
            <p:cNvSpPr/>
            <p:nvPr/>
          </p:nvSpPr>
          <p:spPr>
            <a:xfrm>
              <a:off x="1702920" y="1735504"/>
              <a:ext cx="38851" cy="38922"/>
            </a:xfrm>
            <a:custGeom>
              <a:avLst/>
              <a:gdLst/>
              <a:ahLst/>
              <a:cxnLst/>
              <a:rect l="l" t="t" r="r" b="b"/>
              <a:pathLst>
                <a:path w="541" h="542" extrusionOk="0">
                  <a:moveTo>
                    <a:pt x="36" y="1"/>
                  </a:moveTo>
                  <a:lnTo>
                    <a:pt x="0" y="493"/>
                  </a:lnTo>
                  <a:lnTo>
                    <a:pt x="493" y="542"/>
                  </a:lnTo>
                  <a:lnTo>
                    <a:pt x="541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55">
              <a:extLst>
                <a:ext uri="{FF2B5EF4-FFF2-40B4-BE49-F238E27FC236}">
                  <a16:creationId xmlns:a16="http://schemas.microsoft.com/office/drawing/2014/main" id="{F1F0643B-76AB-3795-8048-59046B5F8669}"/>
                </a:ext>
              </a:extLst>
            </p:cNvPr>
            <p:cNvSpPr/>
            <p:nvPr/>
          </p:nvSpPr>
          <p:spPr>
            <a:xfrm>
              <a:off x="1690784" y="1813275"/>
              <a:ext cx="116624" cy="110591"/>
            </a:xfrm>
            <a:custGeom>
              <a:avLst/>
              <a:gdLst/>
              <a:ahLst/>
              <a:cxnLst/>
              <a:rect l="l" t="t" r="r" b="b"/>
              <a:pathLst>
                <a:path w="1624" h="1540" extrusionOk="0">
                  <a:moveTo>
                    <a:pt x="1131" y="0"/>
                  </a:moveTo>
                  <a:lnTo>
                    <a:pt x="1083" y="493"/>
                  </a:lnTo>
                  <a:lnTo>
                    <a:pt x="1047" y="998"/>
                  </a:lnTo>
                  <a:lnTo>
                    <a:pt x="542" y="950"/>
                  </a:lnTo>
                  <a:lnTo>
                    <a:pt x="49" y="914"/>
                  </a:lnTo>
                  <a:lnTo>
                    <a:pt x="1" y="1419"/>
                  </a:lnTo>
                  <a:lnTo>
                    <a:pt x="506" y="1455"/>
                  </a:lnTo>
                  <a:lnTo>
                    <a:pt x="999" y="1492"/>
                  </a:lnTo>
                  <a:lnTo>
                    <a:pt x="1504" y="1540"/>
                  </a:lnTo>
                  <a:lnTo>
                    <a:pt x="1540" y="1035"/>
                  </a:lnTo>
                  <a:lnTo>
                    <a:pt x="1588" y="541"/>
                  </a:lnTo>
                  <a:lnTo>
                    <a:pt x="1624" y="36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55">
              <a:extLst>
                <a:ext uri="{FF2B5EF4-FFF2-40B4-BE49-F238E27FC236}">
                  <a16:creationId xmlns:a16="http://schemas.microsoft.com/office/drawing/2014/main" id="{3BAA4DAC-5E47-86C6-D586-36FC567DADEF}"/>
                </a:ext>
              </a:extLst>
            </p:cNvPr>
            <p:cNvSpPr/>
            <p:nvPr/>
          </p:nvSpPr>
          <p:spPr>
            <a:xfrm>
              <a:off x="1735738" y="1774354"/>
              <a:ext cx="38851" cy="38994"/>
            </a:xfrm>
            <a:custGeom>
              <a:avLst/>
              <a:gdLst/>
              <a:ahLst/>
              <a:cxnLst/>
              <a:rect l="l" t="t" r="r" b="b"/>
              <a:pathLst>
                <a:path w="541" h="543" extrusionOk="0">
                  <a:moveTo>
                    <a:pt x="36" y="1"/>
                  </a:moveTo>
                  <a:lnTo>
                    <a:pt x="0" y="494"/>
                  </a:lnTo>
                  <a:lnTo>
                    <a:pt x="505" y="542"/>
                  </a:lnTo>
                  <a:lnTo>
                    <a:pt x="541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55">
              <a:extLst>
                <a:ext uri="{FF2B5EF4-FFF2-40B4-BE49-F238E27FC236}">
                  <a16:creationId xmlns:a16="http://schemas.microsoft.com/office/drawing/2014/main" id="{DC68DAAD-1F29-9D3C-4A8F-4C9E2D46307C}"/>
                </a:ext>
              </a:extLst>
            </p:cNvPr>
            <p:cNvSpPr/>
            <p:nvPr/>
          </p:nvSpPr>
          <p:spPr>
            <a:xfrm>
              <a:off x="1253812" y="2174271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4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55">
              <a:extLst>
                <a:ext uri="{FF2B5EF4-FFF2-40B4-BE49-F238E27FC236}">
                  <a16:creationId xmlns:a16="http://schemas.microsoft.com/office/drawing/2014/main" id="{C168677A-DD20-ADC1-5AD0-3C9A6E3DB6EE}"/>
                </a:ext>
              </a:extLst>
            </p:cNvPr>
            <p:cNvSpPr/>
            <p:nvPr/>
          </p:nvSpPr>
          <p:spPr>
            <a:xfrm>
              <a:off x="1304726" y="2178579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55">
              <a:extLst>
                <a:ext uri="{FF2B5EF4-FFF2-40B4-BE49-F238E27FC236}">
                  <a16:creationId xmlns:a16="http://schemas.microsoft.com/office/drawing/2014/main" id="{A7C4ABEA-AAF8-010F-0D15-6262436D3393}"/>
                </a:ext>
              </a:extLst>
            </p:cNvPr>
            <p:cNvSpPr/>
            <p:nvPr/>
          </p:nvSpPr>
          <p:spPr>
            <a:xfrm>
              <a:off x="1355713" y="2182888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5"/>
                  </a:lnTo>
                  <a:lnTo>
                    <a:pt x="325" y="698"/>
                  </a:lnTo>
                  <a:lnTo>
                    <a:pt x="709" y="373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55">
              <a:extLst>
                <a:ext uri="{FF2B5EF4-FFF2-40B4-BE49-F238E27FC236}">
                  <a16:creationId xmlns:a16="http://schemas.microsoft.com/office/drawing/2014/main" id="{7B96192B-7FF8-1884-C0E3-43F53D233ADC}"/>
                </a:ext>
              </a:extLst>
            </p:cNvPr>
            <p:cNvSpPr/>
            <p:nvPr/>
          </p:nvSpPr>
          <p:spPr>
            <a:xfrm>
              <a:off x="1406627" y="2186335"/>
              <a:ext cx="50197" cy="50987"/>
            </a:xfrm>
            <a:custGeom>
              <a:avLst/>
              <a:gdLst/>
              <a:ahLst/>
              <a:cxnLst/>
              <a:rect l="l" t="t" r="r" b="b"/>
              <a:pathLst>
                <a:path w="699" h="710" extrusionOk="0">
                  <a:moveTo>
                    <a:pt x="374" y="1"/>
                  </a:moveTo>
                  <a:lnTo>
                    <a:pt x="0" y="325"/>
                  </a:lnTo>
                  <a:lnTo>
                    <a:pt x="326" y="710"/>
                  </a:lnTo>
                  <a:lnTo>
                    <a:pt x="698" y="386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55">
              <a:extLst>
                <a:ext uri="{FF2B5EF4-FFF2-40B4-BE49-F238E27FC236}">
                  <a16:creationId xmlns:a16="http://schemas.microsoft.com/office/drawing/2014/main" id="{4AECB96E-E23A-E76F-CBE1-0561664DE9B8}"/>
                </a:ext>
              </a:extLst>
            </p:cNvPr>
            <p:cNvSpPr/>
            <p:nvPr/>
          </p:nvSpPr>
          <p:spPr>
            <a:xfrm>
              <a:off x="1456751" y="219064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0" y="326"/>
                  </a:lnTo>
                  <a:lnTo>
                    <a:pt x="337" y="711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55">
              <a:extLst>
                <a:ext uri="{FF2B5EF4-FFF2-40B4-BE49-F238E27FC236}">
                  <a16:creationId xmlns:a16="http://schemas.microsoft.com/office/drawing/2014/main" id="{65558A92-4046-748F-F244-AC6B4B33049E}"/>
                </a:ext>
              </a:extLst>
            </p:cNvPr>
            <p:cNvSpPr/>
            <p:nvPr/>
          </p:nvSpPr>
          <p:spPr>
            <a:xfrm>
              <a:off x="1230402" y="2123285"/>
              <a:ext cx="304988" cy="95080"/>
            </a:xfrm>
            <a:custGeom>
              <a:avLst/>
              <a:gdLst/>
              <a:ahLst/>
              <a:cxnLst/>
              <a:rect l="l" t="t" r="r" b="b"/>
              <a:pathLst>
                <a:path w="4247" h="1324" extrusionOk="0">
                  <a:moveTo>
                    <a:pt x="771" y="0"/>
                  </a:moveTo>
                  <a:lnTo>
                    <a:pt x="386" y="326"/>
                  </a:lnTo>
                  <a:lnTo>
                    <a:pt x="1" y="650"/>
                  </a:lnTo>
                  <a:lnTo>
                    <a:pt x="326" y="1035"/>
                  </a:lnTo>
                  <a:lnTo>
                    <a:pt x="711" y="710"/>
                  </a:lnTo>
                  <a:lnTo>
                    <a:pt x="1035" y="1095"/>
                  </a:lnTo>
                  <a:lnTo>
                    <a:pt x="1420" y="770"/>
                  </a:lnTo>
                  <a:lnTo>
                    <a:pt x="1745" y="1155"/>
                  </a:lnTo>
                  <a:lnTo>
                    <a:pt x="2130" y="831"/>
                  </a:lnTo>
                  <a:lnTo>
                    <a:pt x="2454" y="1203"/>
                  </a:lnTo>
                  <a:lnTo>
                    <a:pt x="2828" y="879"/>
                  </a:lnTo>
                  <a:lnTo>
                    <a:pt x="3152" y="1264"/>
                  </a:lnTo>
                  <a:lnTo>
                    <a:pt x="3537" y="938"/>
                  </a:lnTo>
                  <a:lnTo>
                    <a:pt x="3862" y="1323"/>
                  </a:lnTo>
                  <a:lnTo>
                    <a:pt x="4247" y="999"/>
                  </a:lnTo>
                  <a:lnTo>
                    <a:pt x="3922" y="614"/>
                  </a:lnTo>
                  <a:lnTo>
                    <a:pt x="3597" y="229"/>
                  </a:lnTo>
                  <a:lnTo>
                    <a:pt x="3213" y="554"/>
                  </a:lnTo>
                  <a:lnTo>
                    <a:pt x="2887" y="181"/>
                  </a:lnTo>
                  <a:lnTo>
                    <a:pt x="2503" y="506"/>
                  </a:lnTo>
                  <a:lnTo>
                    <a:pt x="2178" y="121"/>
                  </a:lnTo>
                  <a:lnTo>
                    <a:pt x="1805" y="446"/>
                  </a:lnTo>
                  <a:lnTo>
                    <a:pt x="1481" y="61"/>
                  </a:lnTo>
                  <a:lnTo>
                    <a:pt x="1096" y="385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5" name="Google Shape;11085;p55">
              <a:extLst>
                <a:ext uri="{FF2B5EF4-FFF2-40B4-BE49-F238E27FC236}">
                  <a16:creationId xmlns:a16="http://schemas.microsoft.com/office/drawing/2014/main" id="{4F9D3D5B-13A3-7704-E623-5EBB00C59A1C}"/>
                </a:ext>
              </a:extLst>
            </p:cNvPr>
            <p:cNvSpPr/>
            <p:nvPr/>
          </p:nvSpPr>
          <p:spPr>
            <a:xfrm>
              <a:off x="1179487" y="2095637"/>
              <a:ext cx="106283" cy="152961"/>
            </a:xfrm>
            <a:custGeom>
              <a:avLst/>
              <a:gdLst/>
              <a:ahLst/>
              <a:cxnLst/>
              <a:rect l="l" t="t" r="r" b="b"/>
              <a:pathLst>
                <a:path w="1480" h="2130" extrusionOk="0">
                  <a:moveTo>
                    <a:pt x="1155" y="1"/>
                  </a:moveTo>
                  <a:lnTo>
                    <a:pt x="771" y="326"/>
                  </a:lnTo>
                  <a:lnTo>
                    <a:pt x="386" y="650"/>
                  </a:lnTo>
                  <a:lnTo>
                    <a:pt x="1" y="975"/>
                  </a:lnTo>
                  <a:lnTo>
                    <a:pt x="325" y="1360"/>
                  </a:lnTo>
                  <a:lnTo>
                    <a:pt x="650" y="1745"/>
                  </a:lnTo>
                  <a:lnTo>
                    <a:pt x="975" y="2130"/>
                  </a:lnTo>
                  <a:lnTo>
                    <a:pt x="1359" y="1805"/>
                  </a:lnTo>
                  <a:lnTo>
                    <a:pt x="1035" y="1420"/>
                  </a:lnTo>
                  <a:lnTo>
                    <a:pt x="710" y="1035"/>
                  </a:lnTo>
                  <a:lnTo>
                    <a:pt x="1095" y="711"/>
                  </a:lnTo>
                  <a:lnTo>
                    <a:pt x="1480" y="385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55">
              <a:extLst>
                <a:ext uri="{FF2B5EF4-FFF2-40B4-BE49-F238E27FC236}">
                  <a16:creationId xmlns:a16="http://schemas.microsoft.com/office/drawing/2014/main" id="{A28AE779-74F7-435E-80FF-8F6CAF7E3524}"/>
                </a:ext>
              </a:extLst>
            </p:cNvPr>
            <p:cNvSpPr/>
            <p:nvPr/>
          </p:nvSpPr>
          <p:spPr>
            <a:xfrm>
              <a:off x="1277079" y="22019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6" y="709"/>
                  </a:lnTo>
                  <a:lnTo>
                    <a:pt x="710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55">
              <a:extLst>
                <a:ext uri="{FF2B5EF4-FFF2-40B4-BE49-F238E27FC236}">
                  <a16:creationId xmlns:a16="http://schemas.microsoft.com/office/drawing/2014/main" id="{BD115436-44AC-6864-0E99-E156DC4D1366}"/>
                </a:ext>
              </a:extLst>
            </p:cNvPr>
            <p:cNvSpPr/>
            <p:nvPr/>
          </p:nvSpPr>
          <p:spPr>
            <a:xfrm>
              <a:off x="1328065" y="2206155"/>
              <a:ext cx="50987" cy="50197"/>
            </a:xfrm>
            <a:custGeom>
              <a:avLst/>
              <a:gdLst/>
              <a:ahLst/>
              <a:cxnLst/>
              <a:rect l="l" t="t" r="r" b="b"/>
              <a:pathLst>
                <a:path w="710" h="699" extrusionOk="0">
                  <a:moveTo>
                    <a:pt x="385" y="1"/>
                  </a:moveTo>
                  <a:lnTo>
                    <a:pt x="0" y="326"/>
                  </a:lnTo>
                  <a:lnTo>
                    <a:pt x="325" y="699"/>
                  </a:lnTo>
                  <a:lnTo>
                    <a:pt x="710" y="374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55">
              <a:extLst>
                <a:ext uri="{FF2B5EF4-FFF2-40B4-BE49-F238E27FC236}">
                  <a16:creationId xmlns:a16="http://schemas.microsoft.com/office/drawing/2014/main" id="{083EEE03-3DC7-593C-DD9E-8C8A18428DA8}"/>
                </a:ext>
              </a:extLst>
            </p:cNvPr>
            <p:cNvSpPr/>
            <p:nvPr/>
          </p:nvSpPr>
          <p:spPr>
            <a:xfrm>
              <a:off x="1378979" y="2209674"/>
              <a:ext cx="51059" cy="51059"/>
            </a:xfrm>
            <a:custGeom>
              <a:avLst/>
              <a:gdLst/>
              <a:ahLst/>
              <a:cxnLst/>
              <a:rect l="l" t="t" r="r" b="b"/>
              <a:pathLst>
                <a:path w="711" h="711" extrusionOk="0">
                  <a:moveTo>
                    <a:pt x="385" y="0"/>
                  </a:moveTo>
                  <a:lnTo>
                    <a:pt x="1" y="325"/>
                  </a:lnTo>
                  <a:lnTo>
                    <a:pt x="326" y="710"/>
                  </a:lnTo>
                  <a:lnTo>
                    <a:pt x="711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55">
              <a:extLst>
                <a:ext uri="{FF2B5EF4-FFF2-40B4-BE49-F238E27FC236}">
                  <a16:creationId xmlns:a16="http://schemas.microsoft.com/office/drawing/2014/main" id="{49E1F8F3-093F-BD00-C024-EB10EB583A8A}"/>
                </a:ext>
              </a:extLst>
            </p:cNvPr>
            <p:cNvSpPr/>
            <p:nvPr/>
          </p:nvSpPr>
          <p:spPr>
            <a:xfrm>
              <a:off x="1285696" y="2100018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74" y="0"/>
                  </a:moveTo>
                  <a:lnTo>
                    <a:pt x="1" y="324"/>
                  </a:lnTo>
                  <a:lnTo>
                    <a:pt x="326" y="709"/>
                  </a:lnTo>
                  <a:lnTo>
                    <a:pt x="711" y="385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55">
              <a:extLst>
                <a:ext uri="{FF2B5EF4-FFF2-40B4-BE49-F238E27FC236}">
                  <a16:creationId xmlns:a16="http://schemas.microsoft.com/office/drawing/2014/main" id="{09146CD1-72A6-8E52-C40E-E659D96EEE51}"/>
                </a:ext>
              </a:extLst>
            </p:cNvPr>
            <p:cNvSpPr/>
            <p:nvPr/>
          </p:nvSpPr>
          <p:spPr>
            <a:xfrm>
              <a:off x="1429965" y="2213982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73" y="1"/>
                  </a:moveTo>
                  <a:lnTo>
                    <a:pt x="1" y="325"/>
                  </a:lnTo>
                  <a:lnTo>
                    <a:pt x="325" y="710"/>
                  </a:lnTo>
                  <a:lnTo>
                    <a:pt x="710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55">
              <a:extLst>
                <a:ext uri="{FF2B5EF4-FFF2-40B4-BE49-F238E27FC236}">
                  <a16:creationId xmlns:a16="http://schemas.microsoft.com/office/drawing/2014/main" id="{5FAC1BDF-08C7-F439-8AF3-263F539FD5A4}"/>
                </a:ext>
              </a:extLst>
            </p:cNvPr>
            <p:cNvSpPr/>
            <p:nvPr/>
          </p:nvSpPr>
          <p:spPr>
            <a:xfrm>
              <a:off x="1336683" y="2104255"/>
              <a:ext cx="50197" cy="51059"/>
            </a:xfrm>
            <a:custGeom>
              <a:avLst/>
              <a:gdLst/>
              <a:ahLst/>
              <a:cxnLst/>
              <a:rect l="l" t="t" r="r" b="b"/>
              <a:pathLst>
                <a:path w="699" h="711" extrusionOk="0">
                  <a:moveTo>
                    <a:pt x="373" y="1"/>
                  </a:moveTo>
                  <a:lnTo>
                    <a:pt x="1" y="326"/>
                  </a:lnTo>
                  <a:lnTo>
                    <a:pt x="325" y="711"/>
                  </a:lnTo>
                  <a:lnTo>
                    <a:pt x="698" y="386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55">
              <a:extLst>
                <a:ext uri="{FF2B5EF4-FFF2-40B4-BE49-F238E27FC236}">
                  <a16:creationId xmlns:a16="http://schemas.microsoft.com/office/drawing/2014/main" id="{AD80E79F-E255-FCDE-C6A1-56DE41F8915A}"/>
                </a:ext>
              </a:extLst>
            </p:cNvPr>
            <p:cNvSpPr/>
            <p:nvPr/>
          </p:nvSpPr>
          <p:spPr>
            <a:xfrm>
              <a:off x="1386807" y="2108635"/>
              <a:ext cx="50987" cy="50987"/>
            </a:xfrm>
            <a:custGeom>
              <a:avLst/>
              <a:gdLst/>
              <a:ahLst/>
              <a:cxnLst/>
              <a:rect l="l" t="t" r="r" b="b"/>
              <a:pathLst>
                <a:path w="710" h="710" extrusionOk="0">
                  <a:moveTo>
                    <a:pt x="385" y="0"/>
                  </a:moveTo>
                  <a:lnTo>
                    <a:pt x="0" y="325"/>
                  </a:lnTo>
                  <a:lnTo>
                    <a:pt x="325" y="710"/>
                  </a:lnTo>
                  <a:lnTo>
                    <a:pt x="709" y="38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55">
              <a:extLst>
                <a:ext uri="{FF2B5EF4-FFF2-40B4-BE49-F238E27FC236}">
                  <a16:creationId xmlns:a16="http://schemas.microsoft.com/office/drawing/2014/main" id="{BB018A32-B58E-358A-DB4B-674AB6C08A4D}"/>
                </a:ext>
              </a:extLst>
            </p:cNvPr>
            <p:cNvSpPr/>
            <p:nvPr/>
          </p:nvSpPr>
          <p:spPr>
            <a:xfrm>
              <a:off x="1480880" y="2116391"/>
              <a:ext cx="105493" cy="152961"/>
            </a:xfrm>
            <a:custGeom>
              <a:avLst/>
              <a:gdLst/>
              <a:ahLst/>
              <a:cxnLst/>
              <a:rect l="l" t="t" r="r" b="b"/>
              <a:pathLst>
                <a:path w="1469" h="2130" extrusionOk="0">
                  <a:moveTo>
                    <a:pt x="494" y="0"/>
                  </a:moveTo>
                  <a:lnTo>
                    <a:pt x="109" y="325"/>
                  </a:lnTo>
                  <a:lnTo>
                    <a:pt x="434" y="710"/>
                  </a:lnTo>
                  <a:lnTo>
                    <a:pt x="759" y="1095"/>
                  </a:lnTo>
                  <a:lnTo>
                    <a:pt x="374" y="1419"/>
                  </a:lnTo>
                  <a:lnTo>
                    <a:pt x="1" y="1745"/>
                  </a:lnTo>
                  <a:lnTo>
                    <a:pt x="326" y="2129"/>
                  </a:lnTo>
                  <a:lnTo>
                    <a:pt x="698" y="1804"/>
                  </a:lnTo>
                  <a:lnTo>
                    <a:pt x="1083" y="1480"/>
                  </a:lnTo>
                  <a:lnTo>
                    <a:pt x="1468" y="1155"/>
                  </a:lnTo>
                  <a:lnTo>
                    <a:pt x="1144" y="770"/>
                  </a:lnTo>
                  <a:lnTo>
                    <a:pt x="819" y="38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55">
              <a:extLst>
                <a:ext uri="{FF2B5EF4-FFF2-40B4-BE49-F238E27FC236}">
                  <a16:creationId xmlns:a16="http://schemas.microsoft.com/office/drawing/2014/main" id="{29837D52-D52D-BC1A-1CF0-752156CBE60A}"/>
                </a:ext>
              </a:extLst>
            </p:cNvPr>
            <p:cNvSpPr/>
            <p:nvPr/>
          </p:nvSpPr>
          <p:spPr>
            <a:xfrm>
              <a:off x="1437721" y="2112082"/>
              <a:ext cx="51059" cy="50987"/>
            </a:xfrm>
            <a:custGeom>
              <a:avLst/>
              <a:gdLst/>
              <a:ahLst/>
              <a:cxnLst/>
              <a:rect l="l" t="t" r="r" b="b"/>
              <a:pathLst>
                <a:path w="711" h="710" extrusionOk="0">
                  <a:moveTo>
                    <a:pt x="385" y="1"/>
                  </a:moveTo>
                  <a:lnTo>
                    <a:pt x="0" y="337"/>
                  </a:lnTo>
                  <a:lnTo>
                    <a:pt x="326" y="710"/>
                  </a:lnTo>
                  <a:lnTo>
                    <a:pt x="710" y="385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55">
              <a:extLst>
                <a:ext uri="{FF2B5EF4-FFF2-40B4-BE49-F238E27FC236}">
                  <a16:creationId xmlns:a16="http://schemas.microsoft.com/office/drawing/2014/main" id="{35B08695-41A2-FD93-BC28-92174983CB31}"/>
                </a:ext>
              </a:extLst>
            </p:cNvPr>
            <p:cNvSpPr/>
            <p:nvPr/>
          </p:nvSpPr>
          <p:spPr>
            <a:xfrm>
              <a:off x="1355713" y="1874530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55">
              <a:extLst>
                <a:ext uri="{FF2B5EF4-FFF2-40B4-BE49-F238E27FC236}">
                  <a16:creationId xmlns:a16="http://schemas.microsoft.com/office/drawing/2014/main" id="{694AA816-6EB3-5185-39B4-2269028F6CC2}"/>
                </a:ext>
              </a:extLst>
            </p:cNvPr>
            <p:cNvSpPr/>
            <p:nvPr/>
          </p:nvSpPr>
          <p:spPr>
            <a:xfrm>
              <a:off x="1398009" y="1903039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55">
              <a:extLst>
                <a:ext uri="{FF2B5EF4-FFF2-40B4-BE49-F238E27FC236}">
                  <a16:creationId xmlns:a16="http://schemas.microsoft.com/office/drawing/2014/main" id="{78BBFC2B-2BDD-1A12-B107-6BFD1008893A}"/>
                </a:ext>
              </a:extLst>
            </p:cNvPr>
            <p:cNvSpPr/>
            <p:nvPr/>
          </p:nvSpPr>
          <p:spPr>
            <a:xfrm>
              <a:off x="1440306" y="1932410"/>
              <a:ext cx="41579" cy="41579"/>
            </a:xfrm>
            <a:custGeom>
              <a:avLst/>
              <a:gdLst/>
              <a:ahLst/>
              <a:cxnLst/>
              <a:rect l="l" t="t" r="r" b="b"/>
              <a:pathLst>
                <a:path w="579" h="579" extrusionOk="0">
                  <a:moveTo>
                    <a:pt x="494" y="1"/>
                  </a:moveTo>
                  <a:lnTo>
                    <a:pt x="1" y="85"/>
                  </a:lnTo>
                  <a:lnTo>
                    <a:pt x="85" y="578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55">
              <a:extLst>
                <a:ext uri="{FF2B5EF4-FFF2-40B4-BE49-F238E27FC236}">
                  <a16:creationId xmlns:a16="http://schemas.microsoft.com/office/drawing/2014/main" id="{DA951428-07F9-7CF5-F2B1-0213505EC56B}"/>
                </a:ext>
              </a:extLst>
            </p:cNvPr>
            <p:cNvSpPr/>
            <p:nvPr/>
          </p:nvSpPr>
          <p:spPr>
            <a:xfrm>
              <a:off x="1481813" y="1960919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3" y="0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55">
              <a:extLst>
                <a:ext uri="{FF2B5EF4-FFF2-40B4-BE49-F238E27FC236}">
                  <a16:creationId xmlns:a16="http://schemas.microsoft.com/office/drawing/2014/main" id="{4775A191-8AE9-97CC-112A-EC34D96BFBC1}"/>
                </a:ext>
              </a:extLst>
            </p:cNvPr>
            <p:cNvSpPr/>
            <p:nvPr/>
          </p:nvSpPr>
          <p:spPr>
            <a:xfrm>
              <a:off x="1524110" y="1989428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1"/>
                  </a:moveTo>
                  <a:lnTo>
                    <a:pt x="0" y="97"/>
                  </a:lnTo>
                  <a:lnTo>
                    <a:pt x="96" y="590"/>
                  </a:lnTo>
                  <a:lnTo>
                    <a:pt x="590" y="493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55">
              <a:extLst>
                <a:ext uri="{FF2B5EF4-FFF2-40B4-BE49-F238E27FC236}">
                  <a16:creationId xmlns:a16="http://schemas.microsoft.com/office/drawing/2014/main" id="{C3E1D879-D741-D4F2-A0DB-1F3F2D9DEC6A}"/>
                </a:ext>
              </a:extLst>
            </p:cNvPr>
            <p:cNvSpPr/>
            <p:nvPr/>
          </p:nvSpPr>
          <p:spPr>
            <a:xfrm>
              <a:off x="1348819" y="1832234"/>
              <a:ext cx="253067" cy="192673"/>
            </a:xfrm>
            <a:custGeom>
              <a:avLst/>
              <a:gdLst/>
              <a:ahLst/>
              <a:cxnLst/>
              <a:rect l="l" t="t" r="r" b="b"/>
              <a:pathLst>
                <a:path w="3524" h="2683" extrusionOk="0">
                  <a:moveTo>
                    <a:pt x="986" y="1"/>
                  </a:moveTo>
                  <a:lnTo>
                    <a:pt x="493" y="97"/>
                  </a:lnTo>
                  <a:lnTo>
                    <a:pt x="0" y="193"/>
                  </a:lnTo>
                  <a:lnTo>
                    <a:pt x="96" y="686"/>
                  </a:lnTo>
                  <a:lnTo>
                    <a:pt x="589" y="590"/>
                  </a:lnTo>
                  <a:lnTo>
                    <a:pt x="685" y="1083"/>
                  </a:lnTo>
                  <a:lnTo>
                    <a:pt x="1179" y="987"/>
                  </a:lnTo>
                  <a:lnTo>
                    <a:pt x="1275" y="1480"/>
                  </a:lnTo>
                  <a:lnTo>
                    <a:pt x="1768" y="1396"/>
                  </a:lnTo>
                  <a:lnTo>
                    <a:pt x="1852" y="1889"/>
                  </a:lnTo>
                  <a:lnTo>
                    <a:pt x="2345" y="1792"/>
                  </a:lnTo>
                  <a:lnTo>
                    <a:pt x="2441" y="2286"/>
                  </a:lnTo>
                  <a:lnTo>
                    <a:pt x="2935" y="2190"/>
                  </a:lnTo>
                  <a:lnTo>
                    <a:pt x="3031" y="2682"/>
                  </a:lnTo>
                  <a:lnTo>
                    <a:pt x="3524" y="2586"/>
                  </a:lnTo>
                  <a:lnTo>
                    <a:pt x="3427" y="2093"/>
                  </a:lnTo>
                  <a:lnTo>
                    <a:pt x="3344" y="1600"/>
                  </a:lnTo>
                  <a:lnTo>
                    <a:pt x="2838" y="1696"/>
                  </a:lnTo>
                  <a:lnTo>
                    <a:pt x="2754" y="1203"/>
                  </a:lnTo>
                  <a:lnTo>
                    <a:pt x="2261" y="1300"/>
                  </a:lnTo>
                  <a:lnTo>
                    <a:pt x="2165" y="806"/>
                  </a:lnTo>
                  <a:lnTo>
                    <a:pt x="1671" y="902"/>
                  </a:lnTo>
                  <a:lnTo>
                    <a:pt x="1575" y="410"/>
                  </a:lnTo>
                  <a:lnTo>
                    <a:pt x="1083" y="493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FFB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55">
              <a:extLst>
                <a:ext uri="{FF2B5EF4-FFF2-40B4-BE49-F238E27FC236}">
                  <a16:creationId xmlns:a16="http://schemas.microsoft.com/office/drawing/2014/main" id="{8DD3CAA4-1168-3AB6-EC9C-32DA2FC82E14}"/>
                </a:ext>
              </a:extLst>
            </p:cNvPr>
            <p:cNvSpPr/>
            <p:nvPr/>
          </p:nvSpPr>
          <p:spPr>
            <a:xfrm>
              <a:off x="1306450" y="1796831"/>
              <a:ext cx="113248" cy="127036"/>
            </a:xfrm>
            <a:custGeom>
              <a:avLst/>
              <a:gdLst/>
              <a:ahLst/>
              <a:cxnLst/>
              <a:rect l="l" t="t" r="r" b="b"/>
              <a:pathLst>
                <a:path w="1577" h="1769" extrusionOk="0">
                  <a:moveTo>
                    <a:pt x="1492" y="0"/>
                  </a:moveTo>
                  <a:lnTo>
                    <a:pt x="999" y="96"/>
                  </a:lnTo>
                  <a:lnTo>
                    <a:pt x="505" y="193"/>
                  </a:lnTo>
                  <a:lnTo>
                    <a:pt x="0" y="277"/>
                  </a:lnTo>
                  <a:lnTo>
                    <a:pt x="97" y="782"/>
                  </a:lnTo>
                  <a:lnTo>
                    <a:pt x="193" y="1275"/>
                  </a:lnTo>
                  <a:lnTo>
                    <a:pt x="289" y="1769"/>
                  </a:lnTo>
                  <a:lnTo>
                    <a:pt x="783" y="1672"/>
                  </a:lnTo>
                  <a:lnTo>
                    <a:pt x="686" y="1179"/>
                  </a:lnTo>
                  <a:lnTo>
                    <a:pt x="590" y="686"/>
                  </a:lnTo>
                  <a:lnTo>
                    <a:pt x="1083" y="590"/>
                  </a:lnTo>
                  <a:lnTo>
                    <a:pt x="1576" y="494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55">
              <a:extLst>
                <a:ext uri="{FF2B5EF4-FFF2-40B4-BE49-F238E27FC236}">
                  <a16:creationId xmlns:a16="http://schemas.microsoft.com/office/drawing/2014/main" id="{C1A773AD-A3FC-E546-762D-99679A01A969}"/>
                </a:ext>
              </a:extLst>
            </p:cNvPr>
            <p:cNvSpPr/>
            <p:nvPr/>
          </p:nvSpPr>
          <p:spPr>
            <a:xfrm>
              <a:off x="1362606" y="1910005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0"/>
                  </a:moveTo>
                  <a:lnTo>
                    <a:pt x="1" y="96"/>
                  </a:lnTo>
                  <a:lnTo>
                    <a:pt x="97" y="589"/>
                  </a:lnTo>
                  <a:lnTo>
                    <a:pt x="589" y="493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55">
              <a:extLst>
                <a:ext uri="{FF2B5EF4-FFF2-40B4-BE49-F238E27FC236}">
                  <a16:creationId xmlns:a16="http://schemas.microsoft.com/office/drawing/2014/main" id="{9C30D480-05E2-2331-2DB5-C2CE14DD098E}"/>
                </a:ext>
              </a:extLst>
            </p:cNvPr>
            <p:cNvSpPr/>
            <p:nvPr/>
          </p:nvSpPr>
          <p:spPr>
            <a:xfrm>
              <a:off x="1404903" y="1938442"/>
              <a:ext cx="41508" cy="42441"/>
            </a:xfrm>
            <a:custGeom>
              <a:avLst/>
              <a:gdLst/>
              <a:ahLst/>
              <a:cxnLst/>
              <a:rect l="l" t="t" r="r" b="b"/>
              <a:pathLst>
                <a:path w="578" h="591" extrusionOk="0">
                  <a:moveTo>
                    <a:pt x="494" y="1"/>
                  </a:moveTo>
                  <a:lnTo>
                    <a:pt x="0" y="97"/>
                  </a:lnTo>
                  <a:lnTo>
                    <a:pt x="85" y="590"/>
                  </a:lnTo>
                  <a:lnTo>
                    <a:pt x="578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55">
              <a:extLst>
                <a:ext uri="{FF2B5EF4-FFF2-40B4-BE49-F238E27FC236}">
                  <a16:creationId xmlns:a16="http://schemas.microsoft.com/office/drawing/2014/main" id="{31110881-BDE9-1B69-EFD3-607BE52844A0}"/>
                </a:ext>
              </a:extLst>
            </p:cNvPr>
            <p:cNvSpPr/>
            <p:nvPr/>
          </p:nvSpPr>
          <p:spPr>
            <a:xfrm>
              <a:off x="1446338" y="1967813"/>
              <a:ext cx="42441" cy="41508"/>
            </a:xfrm>
            <a:custGeom>
              <a:avLst/>
              <a:gdLst/>
              <a:ahLst/>
              <a:cxnLst/>
              <a:rect l="l" t="t" r="r" b="b"/>
              <a:pathLst>
                <a:path w="591" h="578" extrusionOk="0">
                  <a:moveTo>
                    <a:pt x="494" y="1"/>
                  </a:moveTo>
                  <a:lnTo>
                    <a:pt x="1" y="85"/>
                  </a:lnTo>
                  <a:lnTo>
                    <a:pt x="97" y="578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55">
              <a:extLst>
                <a:ext uri="{FF2B5EF4-FFF2-40B4-BE49-F238E27FC236}">
                  <a16:creationId xmlns:a16="http://schemas.microsoft.com/office/drawing/2014/main" id="{578058A3-515E-C12B-01DD-0306F0AD908A}"/>
                </a:ext>
              </a:extLst>
            </p:cNvPr>
            <p:cNvSpPr/>
            <p:nvPr/>
          </p:nvSpPr>
          <p:spPr>
            <a:xfrm>
              <a:off x="1419625" y="1826201"/>
              <a:ext cx="42369" cy="41508"/>
            </a:xfrm>
            <a:custGeom>
              <a:avLst/>
              <a:gdLst/>
              <a:ahLst/>
              <a:cxnLst/>
              <a:rect l="l" t="t" r="r" b="b"/>
              <a:pathLst>
                <a:path w="590" h="578" extrusionOk="0">
                  <a:moveTo>
                    <a:pt x="493" y="0"/>
                  </a:moveTo>
                  <a:lnTo>
                    <a:pt x="0" y="85"/>
                  </a:lnTo>
                  <a:lnTo>
                    <a:pt x="97" y="577"/>
                  </a:lnTo>
                  <a:lnTo>
                    <a:pt x="589" y="49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55">
              <a:extLst>
                <a:ext uri="{FF2B5EF4-FFF2-40B4-BE49-F238E27FC236}">
                  <a16:creationId xmlns:a16="http://schemas.microsoft.com/office/drawing/2014/main" id="{4BCDA47A-AD7D-28A7-9BFE-3C68CB093B3C}"/>
                </a:ext>
              </a:extLst>
            </p:cNvPr>
            <p:cNvSpPr/>
            <p:nvPr/>
          </p:nvSpPr>
          <p:spPr>
            <a:xfrm>
              <a:off x="1488707" y="1996322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3" y="1"/>
                  </a:moveTo>
                  <a:lnTo>
                    <a:pt x="0" y="97"/>
                  </a:lnTo>
                  <a:lnTo>
                    <a:pt x="97" y="590"/>
                  </a:lnTo>
                  <a:lnTo>
                    <a:pt x="589" y="494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55">
              <a:extLst>
                <a:ext uri="{FF2B5EF4-FFF2-40B4-BE49-F238E27FC236}">
                  <a16:creationId xmlns:a16="http://schemas.microsoft.com/office/drawing/2014/main" id="{F02A58F4-7EF4-4242-E2D2-9F57135CC5FD}"/>
                </a:ext>
              </a:extLst>
            </p:cNvPr>
            <p:cNvSpPr/>
            <p:nvPr/>
          </p:nvSpPr>
          <p:spPr>
            <a:xfrm>
              <a:off x="1461922" y="1854710"/>
              <a:ext cx="42369" cy="42369"/>
            </a:xfrm>
            <a:custGeom>
              <a:avLst/>
              <a:gdLst/>
              <a:ahLst/>
              <a:cxnLst/>
              <a:rect l="l" t="t" r="r" b="b"/>
              <a:pathLst>
                <a:path w="590" h="590" extrusionOk="0">
                  <a:moveTo>
                    <a:pt x="494" y="0"/>
                  </a:moveTo>
                  <a:lnTo>
                    <a:pt x="0" y="97"/>
                  </a:lnTo>
                  <a:lnTo>
                    <a:pt x="96" y="589"/>
                  </a:lnTo>
                  <a:lnTo>
                    <a:pt x="590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55">
              <a:extLst>
                <a:ext uri="{FF2B5EF4-FFF2-40B4-BE49-F238E27FC236}">
                  <a16:creationId xmlns:a16="http://schemas.microsoft.com/office/drawing/2014/main" id="{8F412DFF-36F5-5D4B-4D04-7AEC1130043A}"/>
                </a:ext>
              </a:extLst>
            </p:cNvPr>
            <p:cNvSpPr/>
            <p:nvPr/>
          </p:nvSpPr>
          <p:spPr>
            <a:xfrm>
              <a:off x="1504218" y="1883148"/>
              <a:ext cx="42369" cy="42441"/>
            </a:xfrm>
            <a:custGeom>
              <a:avLst/>
              <a:gdLst/>
              <a:ahLst/>
              <a:cxnLst/>
              <a:rect l="l" t="t" r="r" b="b"/>
              <a:pathLst>
                <a:path w="590" h="591" extrusionOk="0">
                  <a:moveTo>
                    <a:pt x="494" y="1"/>
                  </a:moveTo>
                  <a:lnTo>
                    <a:pt x="1" y="97"/>
                  </a:lnTo>
                  <a:lnTo>
                    <a:pt x="97" y="591"/>
                  </a:lnTo>
                  <a:lnTo>
                    <a:pt x="590" y="494"/>
                  </a:lnTo>
                  <a:lnTo>
                    <a:pt x="494" y="1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55">
              <a:extLst>
                <a:ext uri="{FF2B5EF4-FFF2-40B4-BE49-F238E27FC236}">
                  <a16:creationId xmlns:a16="http://schemas.microsoft.com/office/drawing/2014/main" id="{E5419B12-A76F-9DEA-A8FA-9ED2926EF382}"/>
                </a:ext>
              </a:extLst>
            </p:cNvPr>
            <p:cNvSpPr/>
            <p:nvPr/>
          </p:nvSpPr>
          <p:spPr>
            <a:xfrm>
              <a:off x="1531004" y="1941099"/>
              <a:ext cx="113248" cy="126175"/>
            </a:xfrm>
            <a:custGeom>
              <a:avLst/>
              <a:gdLst/>
              <a:ahLst/>
              <a:cxnLst/>
              <a:rect l="l" t="t" r="r" b="b"/>
              <a:pathLst>
                <a:path w="1577" h="1757" extrusionOk="0">
                  <a:moveTo>
                    <a:pt x="1299" y="0"/>
                  </a:moveTo>
                  <a:lnTo>
                    <a:pt x="807" y="84"/>
                  </a:lnTo>
                  <a:lnTo>
                    <a:pt x="890" y="577"/>
                  </a:lnTo>
                  <a:lnTo>
                    <a:pt x="987" y="1070"/>
                  </a:lnTo>
                  <a:lnTo>
                    <a:pt x="494" y="1166"/>
                  </a:lnTo>
                  <a:lnTo>
                    <a:pt x="0" y="1263"/>
                  </a:lnTo>
                  <a:lnTo>
                    <a:pt x="97" y="1756"/>
                  </a:lnTo>
                  <a:lnTo>
                    <a:pt x="590" y="1660"/>
                  </a:lnTo>
                  <a:lnTo>
                    <a:pt x="1083" y="1575"/>
                  </a:lnTo>
                  <a:lnTo>
                    <a:pt x="1576" y="1479"/>
                  </a:lnTo>
                  <a:lnTo>
                    <a:pt x="1480" y="986"/>
                  </a:lnTo>
                  <a:lnTo>
                    <a:pt x="1384" y="493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55">
              <a:extLst>
                <a:ext uri="{FF2B5EF4-FFF2-40B4-BE49-F238E27FC236}">
                  <a16:creationId xmlns:a16="http://schemas.microsoft.com/office/drawing/2014/main" id="{C41CA7AD-171B-44AD-6C15-EE2EB982459B}"/>
                </a:ext>
              </a:extLst>
            </p:cNvPr>
            <p:cNvSpPr/>
            <p:nvPr/>
          </p:nvSpPr>
          <p:spPr>
            <a:xfrm>
              <a:off x="1546515" y="1911729"/>
              <a:ext cx="42441" cy="42369"/>
            </a:xfrm>
            <a:custGeom>
              <a:avLst/>
              <a:gdLst/>
              <a:ahLst/>
              <a:cxnLst/>
              <a:rect l="l" t="t" r="r" b="b"/>
              <a:pathLst>
                <a:path w="591" h="590" extrusionOk="0">
                  <a:moveTo>
                    <a:pt x="494" y="0"/>
                  </a:moveTo>
                  <a:lnTo>
                    <a:pt x="1" y="96"/>
                  </a:lnTo>
                  <a:lnTo>
                    <a:pt x="85" y="589"/>
                  </a:lnTo>
                  <a:lnTo>
                    <a:pt x="591" y="493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2021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55">
            <a:extLst>
              <a:ext uri="{FF2B5EF4-FFF2-40B4-BE49-F238E27FC236}">
                <a16:creationId xmlns:a16="http://schemas.microsoft.com/office/drawing/2014/main" id="{89C86E45-B910-D6E0-ABF6-D2DEA7AB2CC1}"/>
              </a:ext>
            </a:extLst>
          </p:cNvPr>
          <p:cNvGrpSpPr/>
          <p:nvPr/>
        </p:nvGrpSpPr>
        <p:grpSpPr>
          <a:xfrm rot="5400000">
            <a:off x="8064665" y="351303"/>
            <a:ext cx="309101" cy="309151"/>
            <a:chOff x="467425" y="2009500"/>
            <a:chExt cx="153950" cy="153975"/>
          </a:xfrm>
        </p:grpSpPr>
        <p:sp>
          <p:nvSpPr>
            <p:cNvPr id="11112" name="Google Shape;11112;p55">
              <a:extLst>
                <a:ext uri="{FF2B5EF4-FFF2-40B4-BE49-F238E27FC236}">
                  <a16:creationId xmlns:a16="http://schemas.microsoft.com/office/drawing/2014/main" id="{E0638806-398C-25DF-DD5D-5EF5EAB20724}"/>
                </a:ext>
              </a:extLst>
            </p:cNvPr>
            <p:cNvSpPr/>
            <p:nvPr/>
          </p:nvSpPr>
          <p:spPr>
            <a:xfrm rot="10800000">
              <a:off x="518850" y="2060925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55">
              <a:extLst>
                <a:ext uri="{FF2B5EF4-FFF2-40B4-BE49-F238E27FC236}">
                  <a16:creationId xmlns:a16="http://schemas.microsoft.com/office/drawing/2014/main" id="{0395C905-F09F-9437-F1F2-2AD901410906}"/>
                </a:ext>
              </a:extLst>
            </p:cNvPr>
            <p:cNvSpPr/>
            <p:nvPr/>
          </p:nvSpPr>
          <p:spPr>
            <a:xfrm rot="10800000">
              <a:off x="484575" y="2078075"/>
              <a:ext cx="119675" cy="68250"/>
            </a:xfrm>
            <a:custGeom>
              <a:avLst/>
              <a:gdLst/>
              <a:ahLst/>
              <a:cxnLst/>
              <a:rect l="l" t="t" r="r" b="b"/>
              <a:pathLst>
                <a:path w="4787" h="2730" extrusionOk="0">
                  <a:moveTo>
                    <a:pt x="2057" y="0"/>
                  </a:moveTo>
                  <a:lnTo>
                    <a:pt x="2057" y="674"/>
                  </a:lnTo>
                  <a:lnTo>
                    <a:pt x="1371" y="674"/>
                  </a:lnTo>
                  <a:lnTo>
                    <a:pt x="1371" y="1359"/>
                  </a:lnTo>
                  <a:lnTo>
                    <a:pt x="686" y="1359"/>
                  </a:lnTo>
                  <a:lnTo>
                    <a:pt x="686" y="2045"/>
                  </a:lnTo>
                  <a:lnTo>
                    <a:pt x="0" y="2045"/>
                  </a:lnTo>
                  <a:lnTo>
                    <a:pt x="0" y="2730"/>
                  </a:lnTo>
                  <a:lnTo>
                    <a:pt x="4787" y="2730"/>
                  </a:lnTo>
                  <a:lnTo>
                    <a:pt x="4787" y="2045"/>
                  </a:lnTo>
                  <a:lnTo>
                    <a:pt x="4102" y="2045"/>
                  </a:lnTo>
                  <a:lnTo>
                    <a:pt x="4102" y="1359"/>
                  </a:lnTo>
                  <a:lnTo>
                    <a:pt x="3416" y="1359"/>
                  </a:lnTo>
                  <a:lnTo>
                    <a:pt x="3416" y="674"/>
                  </a:lnTo>
                  <a:lnTo>
                    <a:pt x="2731" y="674"/>
                  </a:lnTo>
                  <a:lnTo>
                    <a:pt x="2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55">
              <a:extLst>
                <a:ext uri="{FF2B5EF4-FFF2-40B4-BE49-F238E27FC236}">
                  <a16:creationId xmlns:a16="http://schemas.microsoft.com/office/drawing/2014/main" id="{272BF9C3-C686-964F-BF45-1A5FDCCF664B}"/>
                </a:ext>
              </a:extLst>
            </p:cNvPr>
            <p:cNvSpPr/>
            <p:nvPr/>
          </p:nvSpPr>
          <p:spPr>
            <a:xfrm rot="10800000">
              <a:off x="518850" y="2026650"/>
              <a:ext cx="51125" cy="34300"/>
            </a:xfrm>
            <a:custGeom>
              <a:avLst/>
              <a:gdLst/>
              <a:ahLst/>
              <a:cxnLst/>
              <a:rect l="l" t="t" r="r" b="b"/>
              <a:pathLst>
                <a:path w="2045" h="1372" extrusionOk="0">
                  <a:moveTo>
                    <a:pt x="0" y="1"/>
                  </a:moveTo>
                  <a:lnTo>
                    <a:pt x="0" y="1372"/>
                  </a:lnTo>
                  <a:lnTo>
                    <a:pt x="2045" y="1372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55">
              <a:extLst>
                <a:ext uri="{FF2B5EF4-FFF2-40B4-BE49-F238E27FC236}">
                  <a16:creationId xmlns:a16="http://schemas.microsoft.com/office/drawing/2014/main" id="{F8157DFA-D7FA-602E-45A8-BD2FC3EE71C9}"/>
                </a:ext>
              </a:extLst>
            </p:cNvPr>
            <p:cNvSpPr/>
            <p:nvPr/>
          </p:nvSpPr>
          <p:spPr>
            <a:xfrm rot="10800000">
              <a:off x="467425" y="2078075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55">
              <a:extLst>
                <a:ext uri="{FF2B5EF4-FFF2-40B4-BE49-F238E27FC236}">
                  <a16:creationId xmlns:a16="http://schemas.microsoft.com/office/drawing/2014/main" id="{28BA0FFB-45FF-AA3C-3E7F-1C7EED9950F4}"/>
                </a:ext>
              </a:extLst>
            </p:cNvPr>
            <p:cNvSpPr/>
            <p:nvPr/>
          </p:nvSpPr>
          <p:spPr>
            <a:xfrm rot="10800000">
              <a:off x="484575" y="209520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1" y="1"/>
                  </a:moveTo>
                  <a:lnTo>
                    <a:pt x="1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55">
              <a:extLst>
                <a:ext uri="{FF2B5EF4-FFF2-40B4-BE49-F238E27FC236}">
                  <a16:creationId xmlns:a16="http://schemas.microsoft.com/office/drawing/2014/main" id="{D6B2961F-F071-4CF7-2A09-EA45864E410E}"/>
                </a:ext>
              </a:extLst>
            </p:cNvPr>
            <p:cNvSpPr/>
            <p:nvPr/>
          </p:nvSpPr>
          <p:spPr>
            <a:xfrm rot="10800000">
              <a:off x="484575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1" y="1"/>
                  </a:moveTo>
                  <a:lnTo>
                    <a:pt x="1" y="2058"/>
                  </a:lnTo>
                  <a:lnTo>
                    <a:pt x="687" y="2058"/>
                  </a:lnTo>
                  <a:lnTo>
                    <a:pt x="687" y="687"/>
                  </a:lnTo>
                  <a:lnTo>
                    <a:pt x="1372" y="687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55">
              <a:extLst>
                <a:ext uri="{FF2B5EF4-FFF2-40B4-BE49-F238E27FC236}">
                  <a16:creationId xmlns:a16="http://schemas.microsoft.com/office/drawing/2014/main" id="{8D3A8111-4E82-F174-7801-380C9D54AA7A}"/>
                </a:ext>
              </a:extLst>
            </p:cNvPr>
            <p:cNvSpPr/>
            <p:nvPr/>
          </p:nvSpPr>
          <p:spPr>
            <a:xfrm rot="10800000">
              <a:off x="501700" y="2112350"/>
              <a:ext cx="17175" cy="17150"/>
            </a:xfrm>
            <a:custGeom>
              <a:avLst/>
              <a:gdLst/>
              <a:ahLst/>
              <a:cxnLst/>
              <a:rect l="l" t="t" r="r" b="b"/>
              <a:pathLst>
                <a:path w="687" h="686" extrusionOk="0">
                  <a:moveTo>
                    <a:pt x="1" y="1"/>
                  </a:moveTo>
                  <a:lnTo>
                    <a:pt x="1" y="686"/>
                  </a:lnTo>
                  <a:lnTo>
                    <a:pt x="687" y="686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55">
              <a:extLst>
                <a:ext uri="{FF2B5EF4-FFF2-40B4-BE49-F238E27FC236}">
                  <a16:creationId xmlns:a16="http://schemas.microsoft.com/office/drawing/2014/main" id="{9580BF04-EA1F-862F-125C-4A709B055958}"/>
                </a:ext>
              </a:extLst>
            </p:cNvPr>
            <p:cNvSpPr/>
            <p:nvPr/>
          </p:nvSpPr>
          <p:spPr>
            <a:xfrm rot="10800000">
              <a:off x="518850" y="2129475"/>
              <a:ext cx="17150" cy="16850"/>
            </a:xfrm>
            <a:custGeom>
              <a:avLst/>
              <a:gdLst/>
              <a:ahLst/>
              <a:cxnLst/>
              <a:rect l="l" t="t" r="r" b="b"/>
              <a:pathLst>
                <a:path w="686" h="674" extrusionOk="0">
                  <a:moveTo>
                    <a:pt x="1" y="0"/>
                  </a:moveTo>
                  <a:lnTo>
                    <a:pt x="1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55">
              <a:extLst>
                <a:ext uri="{FF2B5EF4-FFF2-40B4-BE49-F238E27FC236}">
                  <a16:creationId xmlns:a16="http://schemas.microsoft.com/office/drawing/2014/main" id="{E10906EA-3995-6B86-C67E-064292C70B44}"/>
                </a:ext>
              </a:extLst>
            </p:cNvPr>
            <p:cNvSpPr/>
            <p:nvPr/>
          </p:nvSpPr>
          <p:spPr>
            <a:xfrm rot="10800000">
              <a:off x="518850" y="2009500"/>
              <a:ext cx="51125" cy="17175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6"/>
                  </a:lnTo>
                  <a:lnTo>
                    <a:pt x="2045" y="686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55">
              <a:extLst>
                <a:ext uri="{FF2B5EF4-FFF2-40B4-BE49-F238E27FC236}">
                  <a16:creationId xmlns:a16="http://schemas.microsoft.com/office/drawing/2014/main" id="{39917041-5071-67C4-C7AE-64695E56A1D7}"/>
                </a:ext>
              </a:extLst>
            </p:cNvPr>
            <p:cNvSpPr/>
            <p:nvPr/>
          </p:nvSpPr>
          <p:spPr>
            <a:xfrm rot="10800000">
              <a:off x="535975" y="2146300"/>
              <a:ext cx="16850" cy="17175"/>
            </a:xfrm>
            <a:custGeom>
              <a:avLst/>
              <a:gdLst/>
              <a:ahLst/>
              <a:cxnLst/>
              <a:rect l="l" t="t" r="r" b="b"/>
              <a:pathLst>
                <a:path w="674" h="687" extrusionOk="0">
                  <a:moveTo>
                    <a:pt x="0" y="0"/>
                  </a:moveTo>
                  <a:lnTo>
                    <a:pt x="0" y="686"/>
                  </a:lnTo>
                  <a:lnTo>
                    <a:pt x="674" y="68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55">
              <a:extLst>
                <a:ext uri="{FF2B5EF4-FFF2-40B4-BE49-F238E27FC236}">
                  <a16:creationId xmlns:a16="http://schemas.microsoft.com/office/drawing/2014/main" id="{4F57B878-88C2-5CB8-1C95-10039BEF23AF}"/>
                </a:ext>
              </a:extLst>
            </p:cNvPr>
            <p:cNvSpPr/>
            <p:nvPr/>
          </p:nvSpPr>
          <p:spPr>
            <a:xfrm rot="10800000">
              <a:off x="552800" y="2129475"/>
              <a:ext cx="17175" cy="16850"/>
            </a:xfrm>
            <a:custGeom>
              <a:avLst/>
              <a:gdLst/>
              <a:ahLst/>
              <a:cxnLst/>
              <a:rect l="l" t="t" r="r" b="b"/>
              <a:pathLst>
                <a:path w="687" h="674" extrusionOk="0">
                  <a:moveTo>
                    <a:pt x="0" y="0"/>
                  </a:moveTo>
                  <a:lnTo>
                    <a:pt x="0" y="674"/>
                  </a:lnTo>
                  <a:lnTo>
                    <a:pt x="686" y="674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55">
              <a:extLst>
                <a:ext uri="{FF2B5EF4-FFF2-40B4-BE49-F238E27FC236}">
                  <a16:creationId xmlns:a16="http://schemas.microsoft.com/office/drawing/2014/main" id="{6B853907-9CF1-63FD-A58E-383A7A2BC9AA}"/>
                </a:ext>
              </a:extLst>
            </p:cNvPr>
            <p:cNvSpPr/>
            <p:nvPr/>
          </p:nvSpPr>
          <p:spPr>
            <a:xfrm rot="10800000">
              <a:off x="569950" y="2026650"/>
              <a:ext cx="34300" cy="51450"/>
            </a:xfrm>
            <a:custGeom>
              <a:avLst/>
              <a:gdLst/>
              <a:ahLst/>
              <a:cxnLst/>
              <a:rect l="l" t="t" r="r" b="b"/>
              <a:pathLst>
                <a:path w="1372" h="2058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2058"/>
                  </a:lnTo>
                  <a:lnTo>
                    <a:pt x="1371" y="2058"/>
                  </a:lnTo>
                  <a:lnTo>
                    <a:pt x="1371" y="687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55">
              <a:extLst>
                <a:ext uri="{FF2B5EF4-FFF2-40B4-BE49-F238E27FC236}">
                  <a16:creationId xmlns:a16="http://schemas.microsoft.com/office/drawing/2014/main" id="{CA2AE76C-ACEB-3051-AB2A-E80DF57DC20B}"/>
                </a:ext>
              </a:extLst>
            </p:cNvPr>
            <p:cNvSpPr/>
            <p:nvPr/>
          </p:nvSpPr>
          <p:spPr>
            <a:xfrm rot="10800000">
              <a:off x="569950" y="2112350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55">
              <a:extLst>
                <a:ext uri="{FF2B5EF4-FFF2-40B4-BE49-F238E27FC236}">
                  <a16:creationId xmlns:a16="http://schemas.microsoft.com/office/drawing/2014/main" id="{BCB17E45-A0E9-206D-2254-A1DF243247A0}"/>
                </a:ext>
              </a:extLst>
            </p:cNvPr>
            <p:cNvSpPr/>
            <p:nvPr/>
          </p:nvSpPr>
          <p:spPr>
            <a:xfrm rot="10800000">
              <a:off x="587075" y="2095200"/>
              <a:ext cx="17175" cy="17175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0" y="1"/>
                  </a:moveTo>
                  <a:lnTo>
                    <a:pt x="0" y="687"/>
                  </a:lnTo>
                  <a:lnTo>
                    <a:pt x="686" y="687"/>
                  </a:lnTo>
                  <a:lnTo>
                    <a:pt x="6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55">
              <a:extLst>
                <a:ext uri="{FF2B5EF4-FFF2-40B4-BE49-F238E27FC236}">
                  <a16:creationId xmlns:a16="http://schemas.microsoft.com/office/drawing/2014/main" id="{F2214E1C-045E-192A-9729-EEBD68677619}"/>
                </a:ext>
              </a:extLst>
            </p:cNvPr>
            <p:cNvSpPr/>
            <p:nvPr/>
          </p:nvSpPr>
          <p:spPr>
            <a:xfrm rot="10800000">
              <a:off x="604225" y="2078075"/>
              <a:ext cx="17150" cy="171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0" y="1"/>
                  </a:moveTo>
                  <a:lnTo>
                    <a:pt x="0" y="686"/>
                  </a:lnTo>
                  <a:lnTo>
                    <a:pt x="685" y="68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7" name="Google Shape;11127;p55">
            <a:extLst>
              <a:ext uri="{FF2B5EF4-FFF2-40B4-BE49-F238E27FC236}">
                <a16:creationId xmlns:a16="http://schemas.microsoft.com/office/drawing/2014/main" id="{6298D6CA-E51D-F791-38A8-26ED93F9737A}"/>
              </a:ext>
            </a:extLst>
          </p:cNvPr>
          <p:cNvGrpSpPr/>
          <p:nvPr/>
        </p:nvGrpSpPr>
        <p:grpSpPr>
          <a:xfrm>
            <a:off x="8479268" y="351328"/>
            <a:ext cx="309151" cy="309101"/>
            <a:chOff x="7709655" y="744203"/>
            <a:chExt cx="309151" cy="309101"/>
          </a:xfrm>
        </p:grpSpPr>
        <p:grpSp>
          <p:nvGrpSpPr>
            <p:cNvPr id="11128" name="Google Shape;11128;p55">
              <a:extLst>
                <a:ext uri="{FF2B5EF4-FFF2-40B4-BE49-F238E27FC236}">
                  <a16:creationId xmlns:a16="http://schemas.microsoft.com/office/drawing/2014/main" id="{BEF1B544-4437-D9EE-D695-0D02169DB18F}"/>
                </a:ext>
              </a:extLst>
            </p:cNvPr>
            <p:cNvGrpSpPr/>
            <p:nvPr/>
          </p:nvGrpSpPr>
          <p:grpSpPr>
            <a:xfrm rot="5400000">
              <a:off x="7709680" y="744178"/>
              <a:ext cx="309101" cy="309151"/>
              <a:chOff x="272300" y="2009500"/>
              <a:chExt cx="153950" cy="153975"/>
            </a:xfrm>
          </p:grpSpPr>
          <p:sp>
            <p:nvSpPr>
              <p:cNvPr id="11129" name="Google Shape;11129;p55">
                <a:extLst>
                  <a:ext uri="{FF2B5EF4-FFF2-40B4-BE49-F238E27FC236}">
                    <a16:creationId xmlns:a16="http://schemas.microsoft.com/office/drawing/2014/main" id="{C166BE27-4393-9786-E0D8-51593A354103}"/>
                  </a:ext>
                </a:extLst>
              </p:cNvPr>
              <p:cNvSpPr/>
              <p:nvPr/>
            </p:nvSpPr>
            <p:spPr>
              <a:xfrm>
                <a:off x="289425" y="2026650"/>
                <a:ext cx="119675" cy="682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30" extrusionOk="0">
                    <a:moveTo>
                      <a:pt x="2057" y="0"/>
                    </a:moveTo>
                    <a:lnTo>
                      <a:pt x="2057" y="674"/>
                    </a:lnTo>
                    <a:lnTo>
                      <a:pt x="1371" y="674"/>
                    </a:lnTo>
                    <a:lnTo>
                      <a:pt x="1371" y="1359"/>
                    </a:lnTo>
                    <a:lnTo>
                      <a:pt x="686" y="1359"/>
                    </a:lnTo>
                    <a:lnTo>
                      <a:pt x="686" y="2045"/>
                    </a:lnTo>
                    <a:lnTo>
                      <a:pt x="0" y="2045"/>
                    </a:lnTo>
                    <a:lnTo>
                      <a:pt x="0" y="2730"/>
                    </a:lnTo>
                    <a:lnTo>
                      <a:pt x="4787" y="2730"/>
                    </a:lnTo>
                    <a:lnTo>
                      <a:pt x="4787" y="2045"/>
                    </a:lnTo>
                    <a:lnTo>
                      <a:pt x="4102" y="2045"/>
                    </a:lnTo>
                    <a:lnTo>
                      <a:pt x="4102" y="1359"/>
                    </a:lnTo>
                    <a:lnTo>
                      <a:pt x="3416" y="1359"/>
                    </a:lnTo>
                    <a:lnTo>
                      <a:pt x="3416" y="674"/>
                    </a:lnTo>
                    <a:lnTo>
                      <a:pt x="2731" y="674"/>
                    </a:lnTo>
                    <a:lnTo>
                      <a:pt x="27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55">
                <a:extLst>
                  <a:ext uri="{FF2B5EF4-FFF2-40B4-BE49-F238E27FC236}">
                    <a16:creationId xmlns:a16="http://schemas.microsoft.com/office/drawing/2014/main" id="{1682684F-9938-9836-8D4A-B1E98B6D0FAE}"/>
                  </a:ext>
                </a:extLst>
              </p:cNvPr>
              <p:cNvSpPr/>
              <p:nvPr/>
            </p:nvSpPr>
            <p:spPr>
              <a:xfrm>
                <a:off x="323698" y="2094805"/>
                <a:ext cx="51125" cy="51512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372" extrusionOk="0">
                    <a:moveTo>
                      <a:pt x="0" y="1"/>
                    </a:moveTo>
                    <a:lnTo>
                      <a:pt x="0" y="1372"/>
                    </a:lnTo>
                    <a:lnTo>
                      <a:pt x="2045" y="1372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55">
                <a:extLst>
                  <a:ext uri="{FF2B5EF4-FFF2-40B4-BE49-F238E27FC236}">
                    <a16:creationId xmlns:a16="http://schemas.microsoft.com/office/drawing/2014/main" id="{FF466383-D80D-3FBC-226E-97C1E856C39C}"/>
                  </a:ext>
                </a:extLst>
              </p:cNvPr>
              <p:cNvSpPr/>
              <p:nvPr/>
            </p:nvSpPr>
            <p:spPr>
              <a:xfrm>
                <a:off x="409075" y="2077750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55">
                <a:extLst>
                  <a:ext uri="{FF2B5EF4-FFF2-40B4-BE49-F238E27FC236}">
                    <a16:creationId xmlns:a16="http://schemas.microsoft.com/office/drawing/2014/main" id="{61A9B4DB-4E4A-6DC5-044C-6D3C90992E8F}"/>
                  </a:ext>
                </a:extLst>
              </p:cNvPr>
              <p:cNvSpPr/>
              <p:nvPr/>
            </p:nvSpPr>
            <p:spPr>
              <a:xfrm>
                <a:off x="391950" y="2060600"/>
                <a:ext cx="171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7" extrusionOk="0">
                    <a:moveTo>
                      <a:pt x="1" y="1"/>
                    </a:moveTo>
                    <a:lnTo>
                      <a:pt x="1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55">
                <a:extLst>
                  <a:ext uri="{FF2B5EF4-FFF2-40B4-BE49-F238E27FC236}">
                    <a16:creationId xmlns:a16="http://schemas.microsoft.com/office/drawing/2014/main" id="{2299A601-3780-15C5-4E02-9E09C919FD0E}"/>
                  </a:ext>
                </a:extLst>
              </p:cNvPr>
              <p:cNvSpPr/>
              <p:nvPr/>
            </p:nvSpPr>
            <p:spPr>
              <a:xfrm>
                <a:off x="374800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1" y="1"/>
                    </a:moveTo>
                    <a:lnTo>
                      <a:pt x="1" y="2058"/>
                    </a:lnTo>
                    <a:lnTo>
                      <a:pt x="687" y="2058"/>
                    </a:lnTo>
                    <a:lnTo>
                      <a:pt x="687" y="687"/>
                    </a:lnTo>
                    <a:lnTo>
                      <a:pt x="1372" y="687"/>
                    </a:lnTo>
                    <a:lnTo>
                      <a:pt x="1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55">
                <a:extLst>
                  <a:ext uri="{FF2B5EF4-FFF2-40B4-BE49-F238E27FC236}">
                    <a16:creationId xmlns:a16="http://schemas.microsoft.com/office/drawing/2014/main" id="{6C10CDCA-5628-C1F2-18C1-6B69953FE006}"/>
                  </a:ext>
                </a:extLst>
              </p:cNvPr>
              <p:cNvSpPr/>
              <p:nvPr/>
            </p:nvSpPr>
            <p:spPr>
              <a:xfrm>
                <a:off x="374800" y="2043475"/>
                <a:ext cx="17175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6" extrusionOk="0">
                    <a:moveTo>
                      <a:pt x="1" y="1"/>
                    </a:moveTo>
                    <a:lnTo>
                      <a:pt x="1" y="686"/>
                    </a:lnTo>
                    <a:lnTo>
                      <a:pt x="687" y="686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55">
                <a:extLst>
                  <a:ext uri="{FF2B5EF4-FFF2-40B4-BE49-F238E27FC236}">
                    <a16:creationId xmlns:a16="http://schemas.microsoft.com/office/drawing/2014/main" id="{E5B48A39-5D65-3CDD-2B38-124863C8FBC0}"/>
                  </a:ext>
                </a:extLst>
              </p:cNvPr>
              <p:cNvSpPr/>
              <p:nvPr/>
            </p:nvSpPr>
            <p:spPr>
              <a:xfrm>
                <a:off x="357675" y="2026650"/>
                <a:ext cx="1715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74" extrusionOk="0">
                    <a:moveTo>
                      <a:pt x="1" y="0"/>
                    </a:moveTo>
                    <a:lnTo>
                      <a:pt x="1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55">
                <a:extLst>
                  <a:ext uri="{FF2B5EF4-FFF2-40B4-BE49-F238E27FC236}">
                    <a16:creationId xmlns:a16="http://schemas.microsoft.com/office/drawing/2014/main" id="{DA322AA7-F946-DC0F-DC09-0617A05E5DA3}"/>
                  </a:ext>
                </a:extLst>
              </p:cNvPr>
              <p:cNvSpPr/>
              <p:nvPr/>
            </p:nvSpPr>
            <p:spPr>
              <a:xfrm>
                <a:off x="323700" y="2146300"/>
                <a:ext cx="5112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68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2045" y="686"/>
                    </a:lnTo>
                    <a:lnTo>
                      <a:pt x="20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55">
                <a:extLst>
                  <a:ext uri="{FF2B5EF4-FFF2-40B4-BE49-F238E27FC236}">
                    <a16:creationId xmlns:a16="http://schemas.microsoft.com/office/drawing/2014/main" id="{9D1AF659-3516-E827-870F-6C9427C33DC0}"/>
                  </a:ext>
                </a:extLst>
              </p:cNvPr>
              <p:cNvSpPr/>
              <p:nvPr/>
            </p:nvSpPr>
            <p:spPr>
              <a:xfrm>
                <a:off x="340850" y="2009500"/>
                <a:ext cx="16850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7" extrusionOk="0">
                    <a:moveTo>
                      <a:pt x="0" y="0"/>
                    </a:moveTo>
                    <a:lnTo>
                      <a:pt x="0" y="686"/>
                    </a:lnTo>
                    <a:lnTo>
                      <a:pt x="674" y="686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55">
                <a:extLst>
                  <a:ext uri="{FF2B5EF4-FFF2-40B4-BE49-F238E27FC236}">
                    <a16:creationId xmlns:a16="http://schemas.microsoft.com/office/drawing/2014/main" id="{45EB0238-0D54-A5AC-727A-5498290C19F4}"/>
                  </a:ext>
                </a:extLst>
              </p:cNvPr>
              <p:cNvSpPr/>
              <p:nvPr/>
            </p:nvSpPr>
            <p:spPr>
              <a:xfrm>
                <a:off x="323700" y="2026650"/>
                <a:ext cx="1717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74" extrusionOk="0">
                    <a:moveTo>
                      <a:pt x="0" y="0"/>
                    </a:moveTo>
                    <a:lnTo>
                      <a:pt x="0" y="674"/>
                    </a:lnTo>
                    <a:lnTo>
                      <a:pt x="686" y="674"/>
                    </a:lnTo>
                    <a:lnTo>
                      <a:pt x="6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55">
                <a:extLst>
                  <a:ext uri="{FF2B5EF4-FFF2-40B4-BE49-F238E27FC236}">
                    <a16:creationId xmlns:a16="http://schemas.microsoft.com/office/drawing/2014/main" id="{8EA56765-DB78-B981-414F-96A6F1655E6C}"/>
                  </a:ext>
                </a:extLst>
              </p:cNvPr>
              <p:cNvSpPr/>
              <p:nvPr/>
            </p:nvSpPr>
            <p:spPr>
              <a:xfrm>
                <a:off x="289425" y="2094875"/>
                <a:ext cx="34300" cy="51450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058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2058"/>
                    </a:lnTo>
                    <a:lnTo>
                      <a:pt x="1371" y="2058"/>
                    </a:lnTo>
                    <a:lnTo>
                      <a:pt x="1371" y="687"/>
                    </a:lnTo>
                    <a:lnTo>
                      <a:pt x="13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55">
                <a:extLst>
                  <a:ext uri="{FF2B5EF4-FFF2-40B4-BE49-F238E27FC236}">
                    <a16:creationId xmlns:a16="http://schemas.microsoft.com/office/drawing/2014/main" id="{EE143885-6E6A-630E-56D7-A62F5A9F21C4}"/>
                  </a:ext>
                </a:extLst>
              </p:cNvPr>
              <p:cNvSpPr/>
              <p:nvPr/>
            </p:nvSpPr>
            <p:spPr>
              <a:xfrm>
                <a:off x="306575" y="2043475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55">
                <a:extLst>
                  <a:ext uri="{FF2B5EF4-FFF2-40B4-BE49-F238E27FC236}">
                    <a16:creationId xmlns:a16="http://schemas.microsoft.com/office/drawing/2014/main" id="{3392EEF1-2BEB-9682-2302-13F6C72DC23E}"/>
                  </a:ext>
                </a:extLst>
              </p:cNvPr>
              <p:cNvSpPr/>
              <p:nvPr/>
            </p:nvSpPr>
            <p:spPr>
              <a:xfrm>
                <a:off x="289425" y="2060600"/>
                <a:ext cx="17175" cy="17175"/>
              </a:xfrm>
              <a:custGeom>
                <a:avLst/>
                <a:gdLst/>
                <a:ahLst/>
                <a:cxnLst/>
                <a:rect l="l" t="t" r="r" b="b"/>
                <a:pathLst>
                  <a:path w="687" h="687" extrusionOk="0">
                    <a:moveTo>
                      <a:pt x="0" y="1"/>
                    </a:moveTo>
                    <a:lnTo>
                      <a:pt x="0" y="687"/>
                    </a:lnTo>
                    <a:lnTo>
                      <a:pt x="686" y="687"/>
                    </a:lnTo>
                    <a:lnTo>
                      <a:pt x="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55">
                <a:extLst>
                  <a:ext uri="{FF2B5EF4-FFF2-40B4-BE49-F238E27FC236}">
                    <a16:creationId xmlns:a16="http://schemas.microsoft.com/office/drawing/2014/main" id="{A6852BE5-8044-54D7-3DCE-64D16ECCBD3D}"/>
                  </a:ext>
                </a:extLst>
              </p:cNvPr>
              <p:cNvSpPr/>
              <p:nvPr/>
            </p:nvSpPr>
            <p:spPr>
              <a:xfrm>
                <a:off x="272300" y="2077750"/>
                <a:ext cx="171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685" y="686"/>
                    </a:lnTo>
                    <a:lnTo>
                      <a:pt x="6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3" name="Google Shape;11143;p55">
              <a:extLst>
                <a:ext uri="{FF2B5EF4-FFF2-40B4-BE49-F238E27FC236}">
                  <a16:creationId xmlns:a16="http://schemas.microsoft.com/office/drawing/2014/main" id="{C5CBD931-3232-1D06-612A-EC38229A1746}"/>
                </a:ext>
              </a:extLst>
            </p:cNvPr>
            <p:cNvSpPr/>
            <p:nvPr/>
          </p:nvSpPr>
          <p:spPr>
            <a:xfrm rot="5400000">
              <a:off x="7778824" y="881486"/>
              <a:ext cx="102649" cy="34484"/>
            </a:xfrm>
            <a:custGeom>
              <a:avLst/>
              <a:gdLst/>
              <a:ahLst/>
              <a:cxnLst/>
              <a:rect l="l" t="t" r="r" b="b"/>
              <a:pathLst>
                <a:path w="2045" h="687" extrusionOk="0">
                  <a:moveTo>
                    <a:pt x="0" y="1"/>
                  </a:moveTo>
                  <a:lnTo>
                    <a:pt x="0" y="687"/>
                  </a:lnTo>
                  <a:lnTo>
                    <a:pt x="2045" y="687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rgbClr val="202126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07555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oday's Cute Hamster Personal Organizer by Slidesgo">
  <a:themeElements>
    <a:clrScheme name="Simple Light">
      <a:dk1>
        <a:srgbClr val="202126"/>
      </a:dk1>
      <a:lt1>
        <a:srgbClr val="FFFFFF"/>
      </a:lt1>
      <a:dk2>
        <a:srgbClr val="FFBB00"/>
      </a:dk2>
      <a:lt2>
        <a:srgbClr val="FF6183"/>
      </a:lt2>
      <a:accent1>
        <a:srgbClr val="C90A4D"/>
      </a:accent1>
      <a:accent2>
        <a:srgbClr val="5EBDFF"/>
      </a:accent2>
      <a:accent3>
        <a:srgbClr val="8FD1FF"/>
      </a:accent3>
      <a:accent4>
        <a:srgbClr val="9BE65A"/>
      </a:accent4>
      <a:accent5>
        <a:srgbClr val="79B346"/>
      </a:accent5>
      <a:accent6>
        <a:srgbClr val="87383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488</Words>
  <Application>Microsoft Office PowerPoint</Application>
  <PresentationFormat>On-screen Show (16:9)</PresentationFormat>
  <Paragraphs>108</Paragraphs>
  <Slides>24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Press Start 2P</vt:lpstr>
      <vt:lpstr>Quicksand Medium</vt:lpstr>
      <vt:lpstr>Today's Cute Hamster Personal Organizer by Slidesgo</vt:lpstr>
      <vt:lpstr>Creating an Accessible Physical Interface Development Toolkit</vt:lpstr>
      <vt:lpstr>About Me</vt:lpstr>
      <vt:lpstr>The Research</vt:lpstr>
      <vt:lpstr>The Research</vt:lpstr>
      <vt:lpstr>— SCOPE</vt:lpstr>
      <vt:lpstr>Definitions of Accessibility</vt:lpstr>
      <vt:lpstr>The Research Idea</vt:lpstr>
      <vt:lpstr>Virtual Layout Creation Tool</vt:lpstr>
      <vt:lpstr>Controller Generation Tool</vt:lpstr>
      <vt:lpstr>Why It’s Needed</vt:lpstr>
      <vt:lpstr>Testing Force Requirements</vt:lpstr>
      <vt:lpstr>Creating a Layout</vt:lpstr>
      <vt:lpstr>Design Sketches</vt:lpstr>
      <vt:lpstr>The Final Prototype</vt:lpstr>
      <vt:lpstr>The Current Design</vt:lpstr>
      <vt:lpstr>Co-Design is SLOW</vt:lpstr>
      <vt:lpstr>Issues that hindered the co-design</vt:lpstr>
      <vt:lpstr>The Very End of Long Tail of Hardware</vt:lpstr>
      <vt:lpstr>Future Plans</vt:lpstr>
      <vt:lpstr>Current Plans</vt:lpstr>
      <vt:lpstr>Lessons Learnt</vt:lpstr>
      <vt:lpstr>The Reality of Hardware Research</vt:lpstr>
      <vt:lpstr>How I Expected The Research To Go</vt:lpstr>
      <vt:lpstr>How The Research Went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Jack Burnett</cp:lastModifiedBy>
  <cp:revision>5</cp:revision>
  <dcterms:modified xsi:type="dcterms:W3CDTF">2025-07-18T08:39:24Z</dcterms:modified>
</cp:coreProperties>
</file>